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2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4.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4" r:id="rId2"/>
  </p:sldMasterIdLst>
  <p:notesMasterIdLst>
    <p:notesMasterId r:id="rId29"/>
  </p:notesMasterIdLst>
  <p:sldIdLst>
    <p:sldId id="285" r:id="rId3"/>
    <p:sldId id="286" r:id="rId4"/>
    <p:sldId id="287" r:id="rId5"/>
    <p:sldId id="260" r:id="rId6"/>
    <p:sldId id="269" r:id="rId7"/>
    <p:sldId id="270" r:id="rId8"/>
    <p:sldId id="271" r:id="rId9"/>
    <p:sldId id="272" r:id="rId10"/>
    <p:sldId id="288" r:id="rId11"/>
    <p:sldId id="261" r:id="rId12"/>
    <p:sldId id="273" r:id="rId13"/>
    <p:sldId id="274" r:id="rId14"/>
    <p:sldId id="275" r:id="rId15"/>
    <p:sldId id="276" r:id="rId16"/>
    <p:sldId id="289" r:id="rId17"/>
    <p:sldId id="262" r:id="rId18"/>
    <p:sldId id="277" r:id="rId19"/>
    <p:sldId id="278" r:id="rId20"/>
    <p:sldId id="279" r:id="rId21"/>
    <p:sldId id="280" r:id="rId22"/>
    <p:sldId id="290" r:id="rId23"/>
    <p:sldId id="284" r:id="rId24"/>
    <p:sldId id="263" r:id="rId25"/>
    <p:sldId id="281" r:id="rId26"/>
    <p:sldId id="282" r:id="rId27"/>
    <p:sldId id="293" r:id="rId28"/>
  </p:sldIdLst>
  <p:sldSz cx="9144000" cy="5143500" type="screen16x9"/>
  <p:notesSz cx="6858000" cy="9144000"/>
  <p:custDataLst>
    <p:tags r:id="rId30"/>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3C21"/>
    <a:srgbClr val="501F94"/>
    <a:srgbClr val="F0C232"/>
    <a:srgbClr val="000000"/>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75" autoAdjust="0"/>
    <p:restoredTop sz="94660"/>
  </p:normalViewPr>
  <p:slideViewPr>
    <p:cSldViewPr snapToGrid="0" showGuides="1">
      <p:cViewPr varScale="1">
        <p:scale>
          <a:sx n="122" d="100"/>
          <a:sy n="122" d="100"/>
        </p:scale>
        <p:origin x="108" y="89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AA2EA1-9E3D-4079-87EA-A5EF307205FB}" type="datetimeFigureOut">
              <a:rPr lang="zh-CN" altLang="en-US" smtClean="0"/>
              <a:t>2019/11/1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3D1C4-C406-4D03-9091-D87BC960820F}" type="slidenum">
              <a:rPr lang="zh-CN" altLang="en-US" smtClean="0"/>
              <a:t>‹#›</a:t>
            </a:fld>
            <a:endParaRPr lang="zh-CN" altLang="en-US"/>
          </a:p>
        </p:txBody>
      </p:sp>
    </p:spTree>
    <p:extLst>
      <p:ext uri="{BB962C8B-B14F-4D97-AF65-F5344CB8AC3E}">
        <p14:creationId xmlns:p14="http://schemas.microsoft.com/office/powerpoint/2010/main" val="286571736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1</a:t>
            </a:fld>
            <a:endParaRPr lang="zh-CN" altLang="en-US"/>
          </a:p>
        </p:txBody>
      </p:sp>
    </p:spTree>
    <p:extLst>
      <p:ext uri="{BB962C8B-B14F-4D97-AF65-F5344CB8AC3E}">
        <p14:creationId xmlns:p14="http://schemas.microsoft.com/office/powerpoint/2010/main" val="2734395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10</a:t>
            </a:fld>
            <a:endParaRPr lang="zh-CN" altLang="en-US"/>
          </a:p>
        </p:txBody>
      </p:sp>
    </p:spTree>
    <p:extLst>
      <p:ext uri="{BB962C8B-B14F-4D97-AF65-F5344CB8AC3E}">
        <p14:creationId xmlns:p14="http://schemas.microsoft.com/office/powerpoint/2010/main" val="46194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11</a:t>
            </a:fld>
            <a:endParaRPr lang="zh-CN" altLang="en-US"/>
          </a:p>
        </p:txBody>
      </p:sp>
    </p:spTree>
    <p:extLst>
      <p:ext uri="{BB962C8B-B14F-4D97-AF65-F5344CB8AC3E}">
        <p14:creationId xmlns:p14="http://schemas.microsoft.com/office/powerpoint/2010/main" val="281435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12</a:t>
            </a:fld>
            <a:endParaRPr lang="zh-CN" altLang="en-US"/>
          </a:p>
        </p:txBody>
      </p:sp>
    </p:spTree>
    <p:extLst>
      <p:ext uri="{BB962C8B-B14F-4D97-AF65-F5344CB8AC3E}">
        <p14:creationId xmlns:p14="http://schemas.microsoft.com/office/powerpoint/2010/main" val="347595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13</a:t>
            </a:fld>
            <a:endParaRPr lang="zh-CN" altLang="en-US"/>
          </a:p>
        </p:txBody>
      </p:sp>
    </p:spTree>
    <p:extLst>
      <p:ext uri="{BB962C8B-B14F-4D97-AF65-F5344CB8AC3E}">
        <p14:creationId xmlns:p14="http://schemas.microsoft.com/office/powerpoint/2010/main" val="360748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14</a:t>
            </a:fld>
            <a:endParaRPr lang="zh-CN" altLang="en-US"/>
          </a:p>
        </p:txBody>
      </p:sp>
    </p:spTree>
    <p:extLst>
      <p:ext uri="{BB962C8B-B14F-4D97-AF65-F5344CB8AC3E}">
        <p14:creationId xmlns:p14="http://schemas.microsoft.com/office/powerpoint/2010/main" val="72735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15</a:t>
            </a:fld>
            <a:endParaRPr lang="zh-CN" altLang="en-US"/>
          </a:p>
        </p:txBody>
      </p:sp>
    </p:spTree>
    <p:extLst>
      <p:ext uri="{BB962C8B-B14F-4D97-AF65-F5344CB8AC3E}">
        <p14:creationId xmlns:p14="http://schemas.microsoft.com/office/powerpoint/2010/main" val="237905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16</a:t>
            </a:fld>
            <a:endParaRPr lang="zh-CN" altLang="en-US"/>
          </a:p>
        </p:txBody>
      </p:sp>
    </p:spTree>
    <p:extLst>
      <p:ext uri="{BB962C8B-B14F-4D97-AF65-F5344CB8AC3E}">
        <p14:creationId xmlns:p14="http://schemas.microsoft.com/office/powerpoint/2010/main" val="1988854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17</a:t>
            </a:fld>
            <a:endParaRPr lang="zh-CN" altLang="en-US"/>
          </a:p>
        </p:txBody>
      </p:sp>
    </p:spTree>
    <p:extLst>
      <p:ext uri="{BB962C8B-B14F-4D97-AF65-F5344CB8AC3E}">
        <p14:creationId xmlns:p14="http://schemas.microsoft.com/office/powerpoint/2010/main" val="860940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18</a:t>
            </a:fld>
            <a:endParaRPr lang="zh-CN" altLang="en-US"/>
          </a:p>
        </p:txBody>
      </p:sp>
    </p:spTree>
    <p:extLst>
      <p:ext uri="{BB962C8B-B14F-4D97-AF65-F5344CB8AC3E}">
        <p14:creationId xmlns:p14="http://schemas.microsoft.com/office/powerpoint/2010/main" val="5212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19</a:t>
            </a:fld>
            <a:endParaRPr lang="zh-CN" altLang="en-US"/>
          </a:p>
        </p:txBody>
      </p:sp>
    </p:spTree>
    <p:extLst>
      <p:ext uri="{BB962C8B-B14F-4D97-AF65-F5344CB8AC3E}">
        <p14:creationId xmlns:p14="http://schemas.microsoft.com/office/powerpoint/2010/main" val="91642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2</a:t>
            </a:fld>
            <a:endParaRPr lang="zh-CN" altLang="en-US"/>
          </a:p>
        </p:txBody>
      </p:sp>
    </p:spTree>
    <p:extLst>
      <p:ext uri="{BB962C8B-B14F-4D97-AF65-F5344CB8AC3E}">
        <p14:creationId xmlns:p14="http://schemas.microsoft.com/office/powerpoint/2010/main" val="1571962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20</a:t>
            </a:fld>
            <a:endParaRPr lang="zh-CN" altLang="en-US"/>
          </a:p>
        </p:txBody>
      </p:sp>
    </p:spTree>
    <p:extLst>
      <p:ext uri="{BB962C8B-B14F-4D97-AF65-F5344CB8AC3E}">
        <p14:creationId xmlns:p14="http://schemas.microsoft.com/office/powerpoint/2010/main" val="1002157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21</a:t>
            </a:fld>
            <a:endParaRPr lang="zh-CN" altLang="en-US"/>
          </a:p>
        </p:txBody>
      </p:sp>
    </p:spTree>
    <p:extLst>
      <p:ext uri="{BB962C8B-B14F-4D97-AF65-F5344CB8AC3E}">
        <p14:creationId xmlns:p14="http://schemas.microsoft.com/office/powerpoint/2010/main" val="1274514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A5514D-F397-4E6D-BACA-DB83140A4B11}" type="slidenum">
              <a:rPr lang="zh-CN" altLang="en-US" smtClean="0"/>
              <a:t>22</a:t>
            </a:fld>
            <a:endParaRPr lang="zh-CN" altLang="en-US"/>
          </a:p>
        </p:txBody>
      </p:sp>
    </p:spTree>
    <p:extLst>
      <p:ext uri="{BB962C8B-B14F-4D97-AF65-F5344CB8AC3E}">
        <p14:creationId xmlns:p14="http://schemas.microsoft.com/office/powerpoint/2010/main" val="3269369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23</a:t>
            </a:fld>
            <a:endParaRPr lang="zh-CN" altLang="en-US"/>
          </a:p>
        </p:txBody>
      </p:sp>
    </p:spTree>
    <p:extLst>
      <p:ext uri="{BB962C8B-B14F-4D97-AF65-F5344CB8AC3E}">
        <p14:creationId xmlns:p14="http://schemas.microsoft.com/office/powerpoint/2010/main" val="794964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24</a:t>
            </a:fld>
            <a:endParaRPr lang="zh-CN" altLang="en-US"/>
          </a:p>
        </p:txBody>
      </p:sp>
    </p:spTree>
    <p:extLst>
      <p:ext uri="{BB962C8B-B14F-4D97-AF65-F5344CB8AC3E}">
        <p14:creationId xmlns:p14="http://schemas.microsoft.com/office/powerpoint/2010/main" val="186080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25</a:t>
            </a:fld>
            <a:endParaRPr lang="zh-CN" altLang="en-US"/>
          </a:p>
        </p:txBody>
      </p:sp>
    </p:spTree>
    <p:extLst>
      <p:ext uri="{BB962C8B-B14F-4D97-AF65-F5344CB8AC3E}">
        <p14:creationId xmlns:p14="http://schemas.microsoft.com/office/powerpoint/2010/main" val="285235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26</a:t>
            </a:fld>
            <a:endParaRPr lang="zh-CN" altLang="en-US"/>
          </a:p>
        </p:txBody>
      </p:sp>
    </p:spTree>
    <p:extLst>
      <p:ext uri="{BB962C8B-B14F-4D97-AF65-F5344CB8AC3E}">
        <p14:creationId xmlns:p14="http://schemas.microsoft.com/office/powerpoint/2010/main" val="3624112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3</a:t>
            </a:fld>
            <a:endParaRPr lang="zh-CN" altLang="en-US"/>
          </a:p>
        </p:txBody>
      </p:sp>
    </p:spTree>
    <p:extLst>
      <p:ext uri="{BB962C8B-B14F-4D97-AF65-F5344CB8AC3E}">
        <p14:creationId xmlns:p14="http://schemas.microsoft.com/office/powerpoint/2010/main" val="136114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4</a:t>
            </a:fld>
            <a:endParaRPr lang="zh-CN" altLang="en-US"/>
          </a:p>
        </p:txBody>
      </p:sp>
    </p:spTree>
    <p:extLst>
      <p:ext uri="{BB962C8B-B14F-4D97-AF65-F5344CB8AC3E}">
        <p14:creationId xmlns:p14="http://schemas.microsoft.com/office/powerpoint/2010/main" val="284318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5</a:t>
            </a:fld>
            <a:endParaRPr lang="zh-CN" altLang="en-US"/>
          </a:p>
        </p:txBody>
      </p:sp>
    </p:spTree>
    <p:extLst>
      <p:ext uri="{BB962C8B-B14F-4D97-AF65-F5344CB8AC3E}">
        <p14:creationId xmlns:p14="http://schemas.microsoft.com/office/powerpoint/2010/main" val="2422071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6</a:t>
            </a:fld>
            <a:endParaRPr lang="zh-CN" altLang="en-US"/>
          </a:p>
        </p:txBody>
      </p:sp>
    </p:spTree>
    <p:extLst>
      <p:ext uri="{BB962C8B-B14F-4D97-AF65-F5344CB8AC3E}">
        <p14:creationId xmlns:p14="http://schemas.microsoft.com/office/powerpoint/2010/main" val="648689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7</a:t>
            </a:fld>
            <a:endParaRPr lang="zh-CN" altLang="en-US"/>
          </a:p>
        </p:txBody>
      </p:sp>
    </p:spTree>
    <p:extLst>
      <p:ext uri="{BB962C8B-B14F-4D97-AF65-F5344CB8AC3E}">
        <p14:creationId xmlns:p14="http://schemas.microsoft.com/office/powerpoint/2010/main" val="2977999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8</a:t>
            </a:fld>
            <a:endParaRPr lang="zh-CN" altLang="en-US"/>
          </a:p>
        </p:txBody>
      </p:sp>
    </p:spTree>
    <p:extLst>
      <p:ext uri="{BB962C8B-B14F-4D97-AF65-F5344CB8AC3E}">
        <p14:creationId xmlns:p14="http://schemas.microsoft.com/office/powerpoint/2010/main" val="3807308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83D1C4-C406-4D03-9091-D87BC960820F}" type="slidenum">
              <a:rPr lang="zh-CN" altLang="en-US" smtClean="0"/>
              <a:t>9</a:t>
            </a:fld>
            <a:endParaRPr lang="zh-CN" altLang="en-US"/>
          </a:p>
        </p:txBody>
      </p:sp>
    </p:spTree>
    <p:extLst>
      <p:ext uri="{BB962C8B-B14F-4D97-AF65-F5344CB8AC3E}">
        <p14:creationId xmlns:p14="http://schemas.microsoft.com/office/powerpoint/2010/main" val="421828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60C2377-2378-4B99-B27C-AAC72F30C3E0}" type="datetimeFigureOut">
              <a:rPr lang="zh-CN" altLang="en-US" smtClean="0"/>
              <a:t>2019/11/1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0AF4ED-35C4-456F-9E81-C4CD23E3D911}" type="slidenum">
              <a:rPr lang="zh-CN" altLang="en-US" smtClean="0"/>
              <a:t>‹#›</a:t>
            </a:fld>
            <a:endParaRPr lang="zh-CN" altLang="en-US"/>
          </a:p>
        </p:txBody>
      </p:sp>
    </p:spTree>
    <p:extLst>
      <p:ext uri="{BB962C8B-B14F-4D97-AF65-F5344CB8AC3E}">
        <p14:creationId xmlns:p14="http://schemas.microsoft.com/office/powerpoint/2010/main" val="220661761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0C2377-2378-4B99-B27C-AAC72F30C3E0}" type="datetimeFigureOut">
              <a:rPr lang="zh-CN" altLang="en-US" smtClean="0"/>
              <a:t>2019/11/1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0AF4ED-35C4-456F-9E81-C4CD23E3D911}" type="slidenum">
              <a:rPr lang="zh-CN" altLang="en-US" smtClean="0"/>
              <a:t>‹#›</a:t>
            </a:fld>
            <a:endParaRPr lang="zh-CN" altLang="en-US"/>
          </a:p>
        </p:txBody>
      </p:sp>
    </p:spTree>
    <p:extLst>
      <p:ext uri="{BB962C8B-B14F-4D97-AF65-F5344CB8AC3E}">
        <p14:creationId xmlns:p14="http://schemas.microsoft.com/office/powerpoint/2010/main" val="42998295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0C2377-2378-4B99-B27C-AAC72F30C3E0}" type="datetimeFigureOut">
              <a:rPr lang="zh-CN" altLang="en-US" smtClean="0"/>
              <a:t>2019/11/1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0AF4ED-35C4-456F-9E81-C4CD23E3D911}" type="slidenum">
              <a:rPr lang="zh-CN" altLang="en-US" smtClean="0"/>
              <a:t>‹#›</a:t>
            </a:fld>
            <a:endParaRPr lang="zh-CN" altLang="en-US"/>
          </a:p>
        </p:txBody>
      </p:sp>
    </p:spTree>
    <p:extLst>
      <p:ext uri="{BB962C8B-B14F-4D97-AF65-F5344CB8AC3E}">
        <p14:creationId xmlns:p14="http://schemas.microsoft.com/office/powerpoint/2010/main" val="1968443480"/>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706195"/>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484ACD9-FD76-482F-AA24-ACDA17D69B6F}"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71913334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484ACD9-FD76-482F-AA24-ACDA17D69B6F}"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1452678713"/>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484ACD9-FD76-482F-AA24-ACDA17D69B6F}"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330634307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484ACD9-FD76-482F-AA24-ACDA17D69B6F}"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360656103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484ACD9-FD76-482F-AA24-ACDA17D69B6F}" type="datetimeFigureOut">
              <a:rPr lang="zh-CN" altLang="en-US" smtClean="0"/>
              <a:t>2019/11/1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1771115560"/>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484ACD9-FD76-482F-AA24-ACDA17D69B6F}" type="datetimeFigureOut">
              <a:rPr lang="zh-CN" altLang="en-US" smtClean="0"/>
              <a:t>2019/11/1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1785299398"/>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84ACD9-FD76-482F-AA24-ACDA17D69B6F}" type="datetimeFigureOut">
              <a:rPr lang="zh-CN" altLang="en-US" smtClean="0"/>
              <a:t>2019/11/1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1151172001"/>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0C2377-2378-4B99-B27C-AAC72F30C3E0}" type="datetimeFigureOut">
              <a:rPr lang="zh-CN" altLang="en-US" smtClean="0"/>
              <a:t>2019/11/1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0AF4ED-35C4-456F-9E81-C4CD23E3D911}" type="slidenum">
              <a:rPr lang="zh-CN" altLang="en-US" smtClean="0"/>
              <a:t>‹#›</a:t>
            </a:fld>
            <a:endParaRPr lang="zh-CN" altLang="en-US"/>
          </a:p>
        </p:txBody>
      </p:sp>
    </p:spTree>
    <p:extLst>
      <p:ext uri="{BB962C8B-B14F-4D97-AF65-F5344CB8AC3E}">
        <p14:creationId xmlns:p14="http://schemas.microsoft.com/office/powerpoint/2010/main" val="3676871993"/>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484ACD9-FD76-482F-AA24-ACDA17D69B6F}"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201163798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484ACD9-FD76-482F-AA24-ACDA17D69B6F}"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219614154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484ACD9-FD76-482F-AA24-ACDA17D69B6F}"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3860850335"/>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484ACD9-FD76-482F-AA24-ACDA17D69B6F}"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220643567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0C2377-2378-4B99-B27C-AAC72F30C3E0}" type="datetimeFigureOut">
              <a:rPr lang="zh-CN" altLang="en-US" smtClean="0"/>
              <a:t>2019/11/1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0AF4ED-35C4-456F-9E81-C4CD23E3D911}" type="slidenum">
              <a:rPr lang="zh-CN" altLang="en-US" smtClean="0"/>
              <a:t>‹#›</a:t>
            </a:fld>
            <a:endParaRPr lang="zh-CN" altLang="en-US"/>
          </a:p>
        </p:txBody>
      </p:sp>
    </p:spTree>
    <p:extLst>
      <p:ext uri="{BB962C8B-B14F-4D97-AF65-F5344CB8AC3E}">
        <p14:creationId xmlns:p14="http://schemas.microsoft.com/office/powerpoint/2010/main" val="336152394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60C2377-2378-4B99-B27C-AAC72F30C3E0}" type="datetimeFigureOut">
              <a:rPr lang="zh-CN" altLang="en-US" smtClean="0"/>
              <a:t>2019/11/1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0AF4ED-35C4-456F-9E81-C4CD23E3D911}" type="slidenum">
              <a:rPr lang="zh-CN" altLang="en-US" smtClean="0"/>
              <a:t>‹#›</a:t>
            </a:fld>
            <a:endParaRPr lang="zh-CN" altLang="en-US"/>
          </a:p>
        </p:txBody>
      </p:sp>
    </p:spTree>
    <p:extLst>
      <p:ext uri="{BB962C8B-B14F-4D97-AF65-F5344CB8AC3E}">
        <p14:creationId xmlns:p14="http://schemas.microsoft.com/office/powerpoint/2010/main" val="1574069343"/>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60C2377-2378-4B99-B27C-AAC72F30C3E0}" type="datetimeFigureOut">
              <a:rPr lang="zh-CN" altLang="en-US" smtClean="0"/>
              <a:t>2019/11/1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0AF4ED-35C4-456F-9E81-C4CD23E3D911}" type="slidenum">
              <a:rPr lang="zh-CN" altLang="en-US" smtClean="0"/>
              <a:t>‹#›</a:t>
            </a:fld>
            <a:endParaRPr lang="zh-CN" altLang="en-US"/>
          </a:p>
        </p:txBody>
      </p:sp>
    </p:spTree>
    <p:extLst>
      <p:ext uri="{BB962C8B-B14F-4D97-AF65-F5344CB8AC3E}">
        <p14:creationId xmlns:p14="http://schemas.microsoft.com/office/powerpoint/2010/main" val="2935124395"/>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0C2377-2378-4B99-B27C-AAC72F30C3E0}" type="datetimeFigureOut">
              <a:rPr lang="zh-CN" altLang="en-US" smtClean="0"/>
              <a:t>2019/11/1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0AF4ED-35C4-456F-9E81-C4CD23E3D911}" type="slidenum">
              <a:rPr lang="zh-CN" altLang="en-US" smtClean="0"/>
              <a:t>‹#›</a:t>
            </a:fld>
            <a:endParaRPr lang="zh-CN" altLang="en-US"/>
          </a:p>
        </p:txBody>
      </p:sp>
    </p:spTree>
    <p:extLst>
      <p:ext uri="{BB962C8B-B14F-4D97-AF65-F5344CB8AC3E}">
        <p14:creationId xmlns:p14="http://schemas.microsoft.com/office/powerpoint/2010/main" val="314234449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2377-2378-4B99-B27C-AAC72F30C3E0}" type="datetimeFigureOut">
              <a:rPr lang="zh-CN" altLang="en-US" smtClean="0"/>
              <a:t>2019/11/1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0AF4ED-35C4-456F-9E81-C4CD23E3D911}" type="slidenum">
              <a:rPr lang="zh-CN" altLang="en-US" smtClean="0"/>
              <a:t>‹#›</a:t>
            </a:fld>
            <a:endParaRPr lang="zh-CN" altLang="en-US"/>
          </a:p>
        </p:txBody>
      </p:sp>
    </p:spTree>
    <p:extLst>
      <p:ext uri="{BB962C8B-B14F-4D97-AF65-F5344CB8AC3E}">
        <p14:creationId xmlns:p14="http://schemas.microsoft.com/office/powerpoint/2010/main" val="3880939573"/>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60C2377-2378-4B99-B27C-AAC72F30C3E0}" type="datetimeFigureOut">
              <a:rPr lang="zh-CN" altLang="en-US" smtClean="0"/>
              <a:t>2019/11/1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0AF4ED-35C4-456F-9E81-C4CD23E3D911}" type="slidenum">
              <a:rPr lang="zh-CN" altLang="en-US" smtClean="0"/>
              <a:t>‹#›</a:t>
            </a:fld>
            <a:endParaRPr lang="zh-CN" altLang="en-US"/>
          </a:p>
        </p:txBody>
      </p:sp>
    </p:spTree>
    <p:extLst>
      <p:ext uri="{BB962C8B-B14F-4D97-AF65-F5344CB8AC3E}">
        <p14:creationId xmlns:p14="http://schemas.microsoft.com/office/powerpoint/2010/main" val="251081233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60C2377-2378-4B99-B27C-AAC72F30C3E0}" type="datetimeFigureOut">
              <a:rPr lang="zh-CN" altLang="en-US" smtClean="0"/>
              <a:t>2019/11/1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0AF4ED-35C4-456F-9E81-C4CD23E3D911}" type="slidenum">
              <a:rPr lang="zh-CN" altLang="en-US" smtClean="0"/>
              <a:t>‹#›</a:t>
            </a:fld>
            <a:endParaRPr lang="zh-CN" altLang="en-US"/>
          </a:p>
        </p:txBody>
      </p:sp>
    </p:spTree>
    <p:extLst>
      <p:ext uri="{BB962C8B-B14F-4D97-AF65-F5344CB8AC3E}">
        <p14:creationId xmlns:p14="http://schemas.microsoft.com/office/powerpoint/2010/main" val="974909938"/>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11/1/2019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913216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484ACD9-FD76-482F-AA24-ACDA17D69B6F}" type="datetimeFigureOut">
              <a:rPr lang="zh-CN" altLang="en-US" smtClean="0"/>
              <a:t>2019/11/1</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D3B80EE-43AC-40A1-B757-AD0B79062C46}" type="slidenum">
              <a:rPr lang="zh-CN" altLang="en-US" smtClean="0"/>
              <a:t>‹#›</a:t>
            </a:fld>
            <a:endParaRPr lang="zh-CN" altLang="en-US"/>
          </a:p>
        </p:txBody>
      </p:sp>
    </p:spTree>
    <p:extLst>
      <p:ext uri="{BB962C8B-B14F-4D97-AF65-F5344CB8AC3E}">
        <p14:creationId xmlns:p14="http://schemas.microsoft.com/office/powerpoint/2010/main" val="225302696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32.jp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notesSlide" Target="../notesSlides/notesSlide1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2.xml"/><Relationship Id="rId5" Type="http://schemas.openxmlformats.org/officeDocument/2006/relationships/tags" Target="../tags/tag1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4.jpeg"/><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34.jpe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33.jp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notesSlide" Target="../notesSlides/notesSlide20.xml"/><Relationship Id="rId5" Type="http://schemas.openxmlformats.org/officeDocument/2006/relationships/tags" Target="../tags/tag24.xml"/><Relationship Id="rId10" Type="http://schemas.openxmlformats.org/officeDocument/2006/relationships/slideLayout" Target="../slideLayouts/slideLayout2.xml"/><Relationship Id="rId4" Type="http://schemas.openxmlformats.org/officeDocument/2006/relationships/tags" Target="../tags/tag23.xml"/><Relationship Id="rId9" Type="http://schemas.openxmlformats.org/officeDocument/2006/relationships/tags" Target="../tags/tag28.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2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5.png"/><Relationship Id="rId5" Type="http://schemas.openxmlformats.org/officeDocument/2006/relationships/notesSlide" Target="../notesSlides/notesSlide22.xml"/><Relationship Id="rId4"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9" Type="http://schemas.openxmlformats.org/officeDocument/2006/relationships/tags" Target="../tags/tag70.xml"/><Relationship Id="rId21" Type="http://schemas.openxmlformats.org/officeDocument/2006/relationships/tags" Target="../tags/tag52.xml"/><Relationship Id="rId34" Type="http://schemas.openxmlformats.org/officeDocument/2006/relationships/tags" Target="../tags/tag65.xml"/><Relationship Id="rId42" Type="http://schemas.openxmlformats.org/officeDocument/2006/relationships/tags" Target="../tags/tag73.xml"/><Relationship Id="rId47" Type="http://schemas.openxmlformats.org/officeDocument/2006/relationships/tags" Target="../tags/tag78.xml"/><Relationship Id="rId50" Type="http://schemas.openxmlformats.org/officeDocument/2006/relationships/tags" Target="../tags/tag81.xml"/><Relationship Id="rId55" Type="http://schemas.openxmlformats.org/officeDocument/2006/relationships/tags" Target="../tags/tag86.xml"/><Relationship Id="rId7" Type="http://schemas.openxmlformats.org/officeDocument/2006/relationships/tags" Target="../tags/tag38.xml"/><Relationship Id="rId2" Type="http://schemas.openxmlformats.org/officeDocument/2006/relationships/tags" Target="../tags/tag33.xml"/><Relationship Id="rId16" Type="http://schemas.openxmlformats.org/officeDocument/2006/relationships/tags" Target="../tags/tag47.xml"/><Relationship Id="rId29" Type="http://schemas.openxmlformats.org/officeDocument/2006/relationships/tags" Target="../tags/tag60.xml"/><Relationship Id="rId11" Type="http://schemas.openxmlformats.org/officeDocument/2006/relationships/tags" Target="../tags/tag42.xml"/><Relationship Id="rId24" Type="http://schemas.openxmlformats.org/officeDocument/2006/relationships/tags" Target="../tags/tag55.xml"/><Relationship Id="rId32" Type="http://schemas.openxmlformats.org/officeDocument/2006/relationships/tags" Target="../tags/tag63.xml"/><Relationship Id="rId37" Type="http://schemas.openxmlformats.org/officeDocument/2006/relationships/tags" Target="../tags/tag68.xml"/><Relationship Id="rId40" Type="http://schemas.openxmlformats.org/officeDocument/2006/relationships/tags" Target="../tags/tag71.xml"/><Relationship Id="rId45" Type="http://schemas.openxmlformats.org/officeDocument/2006/relationships/tags" Target="../tags/tag76.xml"/><Relationship Id="rId53" Type="http://schemas.openxmlformats.org/officeDocument/2006/relationships/tags" Target="../tags/tag84.xml"/><Relationship Id="rId58" Type="http://schemas.openxmlformats.org/officeDocument/2006/relationships/notesSlide" Target="../notesSlides/notesSlide23.xml"/><Relationship Id="rId5" Type="http://schemas.openxmlformats.org/officeDocument/2006/relationships/tags" Target="../tags/tag36.xml"/><Relationship Id="rId19" Type="http://schemas.openxmlformats.org/officeDocument/2006/relationships/tags" Target="../tags/tag50.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tags" Target="../tags/tag61.xml"/><Relationship Id="rId35" Type="http://schemas.openxmlformats.org/officeDocument/2006/relationships/tags" Target="../tags/tag66.xml"/><Relationship Id="rId43" Type="http://schemas.openxmlformats.org/officeDocument/2006/relationships/tags" Target="../tags/tag74.xml"/><Relationship Id="rId48" Type="http://schemas.openxmlformats.org/officeDocument/2006/relationships/tags" Target="../tags/tag79.xml"/><Relationship Id="rId56" Type="http://schemas.openxmlformats.org/officeDocument/2006/relationships/tags" Target="../tags/tag87.xml"/><Relationship Id="rId8" Type="http://schemas.openxmlformats.org/officeDocument/2006/relationships/tags" Target="../tags/tag39.xml"/><Relationship Id="rId51" Type="http://schemas.openxmlformats.org/officeDocument/2006/relationships/tags" Target="../tags/tag82.xml"/><Relationship Id="rId3" Type="http://schemas.openxmlformats.org/officeDocument/2006/relationships/tags" Target="../tags/tag34.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33" Type="http://schemas.openxmlformats.org/officeDocument/2006/relationships/tags" Target="../tags/tag64.xml"/><Relationship Id="rId38" Type="http://schemas.openxmlformats.org/officeDocument/2006/relationships/tags" Target="../tags/tag69.xml"/><Relationship Id="rId46" Type="http://schemas.openxmlformats.org/officeDocument/2006/relationships/tags" Target="../tags/tag77.xml"/><Relationship Id="rId20" Type="http://schemas.openxmlformats.org/officeDocument/2006/relationships/tags" Target="../tags/tag51.xml"/><Relationship Id="rId41" Type="http://schemas.openxmlformats.org/officeDocument/2006/relationships/tags" Target="../tags/tag72.xml"/><Relationship Id="rId54" Type="http://schemas.openxmlformats.org/officeDocument/2006/relationships/tags" Target="../tags/tag85.xml"/><Relationship Id="rId1" Type="http://schemas.openxmlformats.org/officeDocument/2006/relationships/tags" Target="../tags/tag32.xml"/><Relationship Id="rId6" Type="http://schemas.openxmlformats.org/officeDocument/2006/relationships/tags" Target="../tags/tag37.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36" Type="http://schemas.openxmlformats.org/officeDocument/2006/relationships/tags" Target="../tags/tag67.xml"/><Relationship Id="rId49" Type="http://schemas.openxmlformats.org/officeDocument/2006/relationships/tags" Target="../tags/tag80.xml"/><Relationship Id="rId57" Type="http://schemas.openxmlformats.org/officeDocument/2006/relationships/slideLayout" Target="../slideLayouts/slideLayout2.xml"/><Relationship Id="rId10" Type="http://schemas.openxmlformats.org/officeDocument/2006/relationships/tags" Target="../tags/tag41.xml"/><Relationship Id="rId31" Type="http://schemas.openxmlformats.org/officeDocument/2006/relationships/tags" Target="../tags/tag62.xml"/><Relationship Id="rId44" Type="http://schemas.openxmlformats.org/officeDocument/2006/relationships/tags" Target="../tags/tag75.xml"/><Relationship Id="rId52" Type="http://schemas.openxmlformats.org/officeDocument/2006/relationships/tags" Target="../tags/tag83.xml"/></Relationships>
</file>

<file path=ppt/slides/_rels/slide24.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tags" Target="../tags/tag90.xml"/><Relationship Id="rId7" Type="http://schemas.openxmlformats.org/officeDocument/2006/relationships/image" Target="../media/image36.jpe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notesSlide" Target="../notesSlides/notesSlide24.xml"/><Relationship Id="rId5" Type="http://schemas.openxmlformats.org/officeDocument/2006/relationships/slideLayout" Target="../slideLayouts/slideLayout2.xml"/><Relationship Id="rId10" Type="http://schemas.openxmlformats.org/officeDocument/2006/relationships/image" Target="../media/image26.png"/><Relationship Id="rId4" Type="http://schemas.openxmlformats.org/officeDocument/2006/relationships/tags" Target="../tags/tag91.xml"/><Relationship Id="rId9" Type="http://schemas.openxmlformats.org/officeDocument/2006/relationships/image" Target="../media/image38.jpeg"/></Relationships>
</file>

<file path=ppt/slides/_rels/slide2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tags" Target="../tags/tag94.xml"/><Relationship Id="rId7" Type="http://schemas.openxmlformats.org/officeDocument/2006/relationships/image" Target="../media/image40.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9.jpeg"/><Relationship Id="rId5" Type="http://schemas.openxmlformats.org/officeDocument/2006/relationships/notesSlide" Target="../notesSlides/notesSlide25.xml"/><Relationship Id="rId10" Type="http://schemas.openxmlformats.org/officeDocument/2006/relationships/image" Target="../media/image26.png"/><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0" r="-40000"/>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 xmlns:a16="http://schemas.microsoft.com/office/drawing/2014/main" id="{93BD9FF1-7122-445A-B21A-A898D069CFDC}"/>
              </a:ext>
            </a:extLst>
          </p:cNvPr>
          <p:cNvSpPr/>
          <p:nvPr/>
        </p:nvSpPr>
        <p:spPr>
          <a:xfrm>
            <a:off x="2198717" y="1085116"/>
            <a:ext cx="5920047" cy="3255818"/>
          </a:xfrm>
          <a:prstGeom prst="rect">
            <a:avLst/>
          </a:prstGeom>
          <a:solidFill>
            <a:schemeClr val="bg1">
              <a:alpha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a:extLst>
              <a:ext uri="{FF2B5EF4-FFF2-40B4-BE49-F238E27FC236}">
                <a16:creationId xmlns="" xmlns:a16="http://schemas.microsoft.com/office/drawing/2014/main" id="{DAD2951B-067A-4487-8F21-3AA8628059D1}"/>
              </a:ext>
            </a:extLst>
          </p:cNvPr>
          <p:cNvSpPr/>
          <p:nvPr/>
        </p:nvSpPr>
        <p:spPr>
          <a:xfrm>
            <a:off x="387927" y="491836"/>
            <a:ext cx="8305800" cy="4391891"/>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FZHei-B01S" panose="02010601030101010101" pitchFamily="2" charset="-122"/>
              <a:ea typeface="FZHei-B01S" panose="02010601030101010101" pitchFamily="2" charset="-122"/>
              <a:sym typeface="FZHei-B01S" panose="02010601030101010101" pitchFamily="2" charset="-122"/>
            </a:endParaRP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575" y="1840121"/>
            <a:ext cx="4586530" cy="1310437"/>
          </a:xfrm>
          <a:prstGeom prst="rect">
            <a:avLst/>
          </a:prstGeom>
          <a:ln>
            <a:noFill/>
          </a:ln>
          <a:effectLst>
            <a:outerShdw blurRad="190500" dist="228600" dir="2700000" algn="ctr">
              <a:srgbClr val="000000">
                <a:alpha val="30000"/>
              </a:srgbClr>
            </a:outerShdw>
          </a:effectLst>
        </p:spPr>
      </p:pic>
      <p:sp>
        <p:nvSpPr>
          <p:cNvPr id="23" name="文本框 22"/>
          <p:cNvSpPr txBox="1"/>
          <p:nvPr/>
        </p:nvSpPr>
        <p:spPr>
          <a:xfrm>
            <a:off x="3245480" y="3144580"/>
            <a:ext cx="4698723" cy="338554"/>
          </a:xfrm>
          <a:prstGeom prst="rect">
            <a:avLst/>
          </a:prstGeom>
          <a:noFill/>
        </p:spPr>
        <p:txBody>
          <a:bodyPr vert="horz" wrap="none" rtlCol="0">
            <a:spAutoFit/>
          </a:bodyPr>
          <a:lstStyle/>
          <a:p>
            <a:pPr algn="ctr"/>
            <a:r>
              <a:rPr lang="zh-CN" altLang="en-US" sz="1600" dirty="0">
                <a:latin typeface="方正姚体" panose="02010601030101010101" pitchFamily="2" charset="-122"/>
                <a:ea typeface="方正姚体" panose="02010601030101010101" pitchFamily="2" charset="-122"/>
              </a:rPr>
              <a:t>世   界   工   美   艺   术   品   鉴   作   品   展   示   会</a:t>
            </a:r>
          </a:p>
        </p:txBody>
      </p:sp>
      <p:pic>
        <p:nvPicPr>
          <p:cNvPr id="25" name="图片 24"/>
          <p:cNvPicPr>
            <a:picLocks noChangeAspect="1"/>
          </p:cNvPicPr>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111320" y="1499970"/>
            <a:ext cx="967040" cy="278840"/>
          </a:xfrm>
          <a:prstGeom prst="rect">
            <a:avLst/>
          </a:prstGeom>
          <a:ln>
            <a:noFill/>
          </a:ln>
          <a:effectLst>
            <a:outerShdw blurRad="190500" dist="228600" dir="2700000" algn="ctr">
              <a:srgbClr val="000000">
                <a:alpha val="30000"/>
              </a:srgbClr>
            </a:outerShdw>
          </a:effectLst>
        </p:spPr>
      </p:pic>
      <p:sp>
        <p:nvSpPr>
          <p:cNvPr id="26" name="矩形 25"/>
          <p:cNvSpPr/>
          <p:nvPr/>
        </p:nvSpPr>
        <p:spPr>
          <a:xfrm>
            <a:off x="838200" y="1702264"/>
            <a:ext cx="2463375" cy="2115356"/>
          </a:xfrm>
          <a:prstGeom prst="rect">
            <a:avLst/>
          </a:prstGeom>
          <a:solidFill>
            <a:srgbClr val="E03C2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77155" y="2036584"/>
            <a:ext cx="2781531" cy="1323439"/>
          </a:xfrm>
          <a:prstGeom prst="rect">
            <a:avLst/>
          </a:prstGeom>
          <a:noFill/>
        </p:spPr>
        <p:txBody>
          <a:bodyPr wrap="none" rtlCol="0">
            <a:spAutoFit/>
          </a:bodyPr>
          <a:lstStyle/>
          <a:p>
            <a:pPr algn="ctr"/>
            <a:r>
              <a:rPr lang="en-US" altLang="zh-CN" sz="8000" dirty="0">
                <a:solidFill>
                  <a:schemeClr val="bg1"/>
                </a:solidFill>
                <a:latin typeface="Futura Md BT" panose="020B0602020204020303" pitchFamily="34" charset="0"/>
              </a:rPr>
              <a:t>2019</a:t>
            </a:r>
            <a:endParaRPr lang="zh-CN" altLang="en-US" sz="8000" dirty="0">
              <a:solidFill>
                <a:schemeClr val="bg1"/>
              </a:solidFill>
              <a:latin typeface="Futura Md BT" panose="020B0602020204020303" pitchFamily="34" charset="0"/>
            </a:endParaRPr>
          </a:p>
        </p:txBody>
      </p:sp>
      <p:sp>
        <p:nvSpPr>
          <p:cNvPr id="27" name="文本框 26"/>
          <p:cNvSpPr txBox="1"/>
          <p:nvPr/>
        </p:nvSpPr>
        <p:spPr>
          <a:xfrm>
            <a:off x="3418186" y="3481378"/>
            <a:ext cx="4946141" cy="400110"/>
          </a:xfrm>
          <a:prstGeom prst="rect">
            <a:avLst/>
          </a:prstGeom>
          <a:noFill/>
        </p:spPr>
        <p:txBody>
          <a:bodyPr wrap="square" rtlCol="0">
            <a:spAutoFit/>
          </a:bodyPr>
          <a:lstStyle/>
          <a:p>
            <a:r>
              <a:rPr lang="en-US" altLang="zh-CN" sz="2000" dirty="0">
                <a:latin typeface="方正姚体" panose="02010601030101010101" pitchFamily="2" charset="-122"/>
                <a:ea typeface="方正姚体" panose="02010601030101010101" pitchFamily="2" charset="-122"/>
              </a:rPr>
              <a:t>Exhibition of world works of art and beauty</a:t>
            </a:r>
            <a:endParaRPr lang="zh-CN" altLang="en-US" sz="20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2033328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14:presetBounceEnd="20000">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14:bounceEnd="20000">
                                          <p:cBhvr additive="base">
                                            <p:cTn id="12"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20000">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14:bounceEnd="20000">
                                          <p:cBhvr additive="base">
                                            <p:cTn id="16" dur="500" fill="hold"/>
                                            <p:tgtEl>
                                              <p:spTgt spid="26"/>
                                            </p:tgtEl>
                                            <p:attrNameLst>
                                              <p:attrName>ppt_x</p:attrName>
                                            </p:attrNameLst>
                                          </p:cBhvr>
                                          <p:tavLst>
                                            <p:tav tm="0">
                                              <p:val>
                                                <p:strVal val="0-#ppt_w/2"/>
                                              </p:val>
                                            </p:tav>
                                            <p:tav tm="100000">
                                              <p:val>
                                                <p:strVal val="#ppt_x"/>
                                              </p:val>
                                            </p:tav>
                                          </p:tavLst>
                                        </p:anim>
                                        <p:anim calcmode="lin" valueType="num" p14:bounceEnd="20000">
                                          <p:cBhvr additive="base">
                                            <p:cTn id="17"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3" grpId="0"/>
          <p:bldP spid="26" grpId="0" animBg="1"/>
          <p:bldP spid="24"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0-#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3" grpId="0"/>
          <p:bldP spid="26" grpId="0" animBg="1"/>
          <p:bldP spid="24" grpId="0"/>
          <p:bldP spid="2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矩形 3"/>
          <p:cNvSpPr/>
          <p:nvPr/>
        </p:nvSpPr>
        <p:spPr>
          <a:xfrm>
            <a:off x="0" y="1419726"/>
            <a:ext cx="9144000" cy="2237874"/>
          </a:xfrm>
          <a:prstGeom prst="rect">
            <a:avLst/>
          </a:prstGeom>
          <a:blipFill>
            <a:blip r:embed="rId3"/>
            <a:stretch>
              <a:fillRect/>
            </a:stretch>
          </a:blip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p:cNvSpPr/>
          <p:nvPr/>
        </p:nvSpPr>
        <p:spPr>
          <a:xfrm>
            <a:off x="637674" y="2791327"/>
            <a:ext cx="3080084" cy="173254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矩形 5"/>
          <p:cNvSpPr/>
          <p:nvPr/>
        </p:nvSpPr>
        <p:spPr>
          <a:xfrm>
            <a:off x="690956" y="1768030"/>
            <a:ext cx="7762088" cy="579646"/>
          </a:xfrm>
          <a:prstGeom prst="rect">
            <a:avLst/>
          </a:prstGeom>
        </p:spPr>
        <p:txBody>
          <a:bodyPr wrap="square">
            <a:spAutoFit/>
          </a:bodyPr>
          <a:lstStyle/>
          <a:p>
            <a:pPr indent="342900">
              <a:lnSpc>
                <a:spcPts val="1875"/>
              </a:lnSpc>
            </a:pPr>
            <a:r>
              <a:rPr lang="zh-CN" altLang="en-US" sz="105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7" name="菱形 6"/>
          <p:cNvSpPr/>
          <p:nvPr/>
        </p:nvSpPr>
        <p:spPr>
          <a:xfrm>
            <a:off x="4571999" y="3050099"/>
            <a:ext cx="1215000" cy="1215000"/>
          </a:xfrm>
          <a:prstGeom prst="diamond">
            <a:avLst/>
          </a:prstGeom>
          <a:solidFill>
            <a:srgbClr val="E03C2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菱形 7"/>
          <p:cNvSpPr/>
          <p:nvPr/>
        </p:nvSpPr>
        <p:spPr>
          <a:xfrm>
            <a:off x="6749715" y="3050099"/>
            <a:ext cx="1215000" cy="1215000"/>
          </a:xfrm>
          <a:prstGeom prst="diamond">
            <a:avLst/>
          </a:prstGeom>
          <a:solidFill>
            <a:srgbClr val="E03C2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0" name="paint-and-brush_93759"/>
          <p:cNvSpPr>
            <a:spLocks noChangeAspect="1"/>
          </p:cNvSpPr>
          <p:nvPr/>
        </p:nvSpPr>
        <p:spPr bwMode="auto">
          <a:xfrm>
            <a:off x="5005104" y="3462700"/>
            <a:ext cx="457264" cy="445517"/>
          </a:xfrm>
          <a:custGeom>
            <a:avLst/>
            <a:gdLst>
              <a:gd name="connsiteX0" fmla="*/ 443234 w 608133"/>
              <a:gd name="connsiteY0" fmla="*/ 418991 h 592511"/>
              <a:gd name="connsiteX1" fmla="*/ 450354 w 608133"/>
              <a:gd name="connsiteY1" fmla="*/ 430215 h 592511"/>
              <a:gd name="connsiteX2" fmla="*/ 305608 w 608133"/>
              <a:gd name="connsiteY2" fmla="*/ 580233 h 592511"/>
              <a:gd name="connsiteX3" fmla="*/ 339097 w 608133"/>
              <a:gd name="connsiteY3" fmla="*/ 548562 h 592511"/>
              <a:gd name="connsiteX4" fmla="*/ 443234 w 608133"/>
              <a:gd name="connsiteY4" fmla="*/ 418991 h 592511"/>
              <a:gd name="connsiteX5" fmla="*/ 151177 w 608133"/>
              <a:gd name="connsiteY5" fmla="*/ 339563 h 592511"/>
              <a:gd name="connsiteX6" fmla="*/ 108677 w 608133"/>
              <a:gd name="connsiteY6" fmla="*/ 382000 h 592511"/>
              <a:gd name="connsiteX7" fmla="*/ 151177 w 608133"/>
              <a:gd name="connsiteY7" fmla="*/ 424326 h 592511"/>
              <a:gd name="connsiteX8" fmla="*/ 193565 w 608133"/>
              <a:gd name="connsiteY8" fmla="*/ 382000 h 592511"/>
              <a:gd name="connsiteX9" fmla="*/ 151177 w 608133"/>
              <a:gd name="connsiteY9" fmla="*/ 339563 h 592511"/>
              <a:gd name="connsiteX10" fmla="*/ 423310 w 608133"/>
              <a:gd name="connsiteY10" fmla="*/ 246952 h 592511"/>
              <a:gd name="connsiteX11" fmla="*/ 449123 w 608133"/>
              <a:gd name="connsiteY11" fmla="*/ 272389 h 592511"/>
              <a:gd name="connsiteX12" fmla="*/ 449123 w 608133"/>
              <a:gd name="connsiteY12" fmla="*/ 272500 h 592511"/>
              <a:gd name="connsiteX13" fmla="*/ 466591 w 608133"/>
              <a:gd name="connsiteY13" fmla="*/ 281164 h 592511"/>
              <a:gd name="connsiteX14" fmla="*/ 489289 w 608133"/>
              <a:gd name="connsiteY14" fmla="*/ 286940 h 592511"/>
              <a:gd name="connsiteX15" fmla="*/ 430765 w 608133"/>
              <a:gd name="connsiteY15" fmla="*/ 403126 h 592511"/>
              <a:gd name="connsiteX16" fmla="*/ 245734 w 608133"/>
              <a:gd name="connsiteY16" fmla="*/ 592511 h 592511"/>
              <a:gd name="connsiteX17" fmla="*/ 238947 w 608133"/>
              <a:gd name="connsiteY17" fmla="*/ 590623 h 592511"/>
              <a:gd name="connsiteX18" fmla="*/ 339752 w 608133"/>
              <a:gd name="connsiteY18" fmla="*/ 343589 h 592511"/>
              <a:gd name="connsiteX19" fmla="*/ 423310 w 608133"/>
              <a:gd name="connsiteY19" fmla="*/ 246952 h 592511"/>
              <a:gd name="connsiteX20" fmla="*/ 115018 w 608133"/>
              <a:gd name="connsiteY20" fmla="*/ 217918 h 592511"/>
              <a:gd name="connsiteX21" fmla="*/ 72519 w 608133"/>
              <a:gd name="connsiteY21" fmla="*/ 260243 h 592511"/>
              <a:gd name="connsiteX22" fmla="*/ 115018 w 608133"/>
              <a:gd name="connsiteY22" fmla="*/ 302680 h 592511"/>
              <a:gd name="connsiteX23" fmla="*/ 157518 w 608133"/>
              <a:gd name="connsiteY23" fmla="*/ 260243 h 592511"/>
              <a:gd name="connsiteX24" fmla="*/ 115018 w 608133"/>
              <a:gd name="connsiteY24" fmla="*/ 217918 h 592511"/>
              <a:gd name="connsiteX25" fmla="*/ 594121 w 608133"/>
              <a:gd name="connsiteY25" fmla="*/ 88049 h 592511"/>
              <a:gd name="connsiteX26" fmla="*/ 607805 w 608133"/>
              <a:gd name="connsiteY26" fmla="*/ 98714 h 592511"/>
              <a:gd name="connsiteX27" fmla="*/ 599795 w 608133"/>
              <a:gd name="connsiteY27" fmla="*/ 114156 h 592511"/>
              <a:gd name="connsiteX28" fmla="*/ 569535 w 608133"/>
              <a:gd name="connsiteY28" fmla="*/ 184367 h 592511"/>
              <a:gd name="connsiteX29" fmla="*/ 544059 w 608133"/>
              <a:gd name="connsiteY29" fmla="*/ 262910 h 592511"/>
              <a:gd name="connsiteX30" fmla="*/ 511463 w 608133"/>
              <a:gd name="connsiteY30" fmla="*/ 273686 h 592511"/>
              <a:gd name="connsiteX31" fmla="*/ 506902 w 608133"/>
              <a:gd name="connsiteY31" fmla="*/ 273908 h 592511"/>
              <a:gd name="connsiteX32" fmla="*/ 474194 w 608133"/>
              <a:gd name="connsiteY32" fmla="*/ 267354 h 592511"/>
              <a:gd name="connsiteX33" fmla="*/ 426357 w 608133"/>
              <a:gd name="connsiteY33" fmla="*/ 221583 h 592511"/>
              <a:gd name="connsiteX34" fmla="*/ 421685 w 608133"/>
              <a:gd name="connsiteY34" fmla="*/ 182145 h 592511"/>
              <a:gd name="connsiteX35" fmla="*/ 469522 w 608133"/>
              <a:gd name="connsiteY35" fmla="*/ 118378 h 592511"/>
              <a:gd name="connsiteX36" fmla="*/ 594121 w 608133"/>
              <a:gd name="connsiteY36" fmla="*/ 88049 h 592511"/>
              <a:gd name="connsiteX37" fmla="*/ 240293 w 608133"/>
              <a:gd name="connsiteY37" fmla="*/ 59945 h 592511"/>
              <a:gd name="connsiteX38" fmla="*/ 186222 w 608133"/>
              <a:gd name="connsiteY38" fmla="*/ 114047 h 592511"/>
              <a:gd name="connsiteX39" fmla="*/ 240293 w 608133"/>
              <a:gd name="connsiteY39" fmla="*/ 168037 h 592511"/>
              <a:gd name="connsiteX40" fmla="*/ 294363 w 608133"/>
              <a:gd name="connsiteY40" fmla="*/ 114047 h 592511"/>
              <a:gd name="connsiteX41" fmla="*/ 240293 w 608133"/>
              <a:gd name="connsiteY41" fmla="*/ 59945 h 592511"/>
              <a:gd name="connsiteX42" fmla="*/ 220231 w 608133"/>
              <a:gd name="connsiteY42" fmla="*/ 452 h 592511"/>
              <a:gd name="connsiteX43" fmla="*/ 374578 w 608133"/>
              <a:gd name="connsiteY43" fmla="*/ 186367 h 592511"/>
              <a:gd name="connsiteX44" fmla="*/ 367903 w 608133"/>
              <a:gd name="connsiteY44" fmla="*/ 273574 h 592511"/>
              <a:gd name="connsiteX45" fmla="*/ 323846 w 608133"/>
              <a:gd name="connsiteY45" fmla="*/ 332897 h 592511"/>
              <a:gd name="connsiteX46" fmla="*/ 267995 w 608133"/>
              <a:gd name="connsiteY46" fmla="*/ 425326 h 592511"/>
              <a:gd name="connsiteX47" fmla="*/ 258984 w 608133"/>
              <a:gd name="connsiteY47" fmla="*/ 424326 h 592511"/>
              <a:gd name="connsiteX48" fmla="*/ 216595 w 608133"/>
              <a:gd name="connsiteY48" fmla="*/ 466763 h 592511"/>
              <a:gd name="connsiteX49" fmla="*/ 232505 w 608133"/>
              <a:gd name="connsiteY49" fmla="*/ 499868 h 592511"/>
              <a:gd name="connsiteX50" fmla="*/ 213814 w 608133"/>
              <a:gd name="connsiteY50" fmla="*/ 566190 h 592511"/>
              <a:gd name="connsiteX51" fmla="*/ 196680 w 608133"/>
              <a:gd name="connsiteY51" fmla="*/ 559302 h 592511"/>
              <a:gd name="connsiteX52" fmla="*/ 18337 w 608133"/>
              <a:gd name="connsiteY52" fmla="*/ 171259 h 592511"/>
              <a:gd name="connsiteX53" fmla="*/ 180014 w 608133"/>
              <a:gd name="connsiteY53" fmla="*/ 2310 h 592511"/>
              <a:gd name="connsiteX54" fmla="*/ 220231 w 608133"/>
              <a:gd name="connsiteY54" fmla="*/ 452 h 59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8133" h="592511">
                <a:moveTo>
                  <a:pt x="443234" y="418991"/>
                </a:moveTo>
                <a:cubicBezTo>
                  <a:pt x="445681" y="422658"/>
                  <a:pt x="448018" y="426325"/>
                  <a:pt x="450354" y="430215"/>
                </a:cubicBezTo>
                <a:cubicBezTo>
                  <a:pt x="502979" y="522893"/>
                  <a:pt x="407409" y="578344"/>
                  <a:pt x="305608" y="580233"/>
                </a:cubicBezTo>
                <a:cubicBezTo>
                  <a:pt x="315955" y="571454"/>
                  <a:pt x="327192" y="560786"/>
                  <a:pt x="339097" y="548562"/>
                </a:cubicBezTo>
                <a:cubicBezTo>
                  <a:pt x="373253" y="513336"/>
                  <a:pt x="410969" y="466441"/>
                  <a:pt x="443234" y="418991"/>
                </a:cubicBezTo>
                <a:close/>
                <a:moveTo>
                  <a:pt x="151177" y="339563"/>
                </a:moveTo>
                <a:cubicBezTo>
                  <a:pt x="127702" y="339563"/>
                  <a:pt x="108677" y="358560"/>
                  <a:pt x="108677" y="382000"/>
                </a:cubicBezTo>
                <a:cubicBezTo>
                  <a:pt x="108677" y="405329"/>
                  <a:pt x="127702" y="424326"/>
                  <a:pt x="151177" y="424326"/>
                </a:cubicBezTo>
                <a:cubicBezTo>
                  <a:pt x="174540" y="424326"/>
                  <a:pt x="193565" y="405329"/>
                  <a:pt x="193565" y="382000"/>
                </a:cubicBezTo>
                <a:cubicBezTo>
                  <a:pt x="193565" y="358560"/>
                  <a:pt x="174540" y="339563"/>
                  <a:pt x="151177" y="339563"/>
                </a:cubicBezTo>
                <a:close/>
                <a:moveTo>
                  <a:pt x="423310" y="246952"/>
                </a:moveTo>
                <a:cubicBezTo>
                  <a:pt x="429763" y="256949"/>
                  <a:pt x="438442" y="265613"/>
                  <a:pt x="449123" y="272389"/>
                </a:cubicBezTo>
                <a:cubicBezTo>
                  <a:pt x="449123" y="272389"/>
                  <a:pt x="449123" y="272500"/>
                  <a:pt x="449123" y="272500"/>
                </a:cubicBezTo>
                <a:cubicBezTo>
                  <a:pt x="454575" y="275943"/>
                  <a:pt x="460472" y="278831"/>
                  <a:pt x="466591" y="281164"/>
                </a:cubicBezTo>
                <a:cubicBezTo>
                  <a:pt x="474491" y="284052"/>
                  <a:pt x="482057" y="285940"/>
                  <a:pt x="489289" y="286940"/>
                </a:cubicBezTo>
                <a:cubicBezTo>
                  <a:pt x="484616" y="311932"/>
                  <a:pt x="467481" y="348587"/>
                  <a:pt x="430765" y="403126"/>
                </a:cubicBezTo>
                <a:cubicBezTo>
                  <a:pt x="363784" y="502650"/>
                  <a:pt x="278112" y="592511"/>
                  <a:pt x="245734" y="592511"/>
                </a:cubicBezTo>
                <a:cubicBezTo>
                  <a:pt x="243064" y="592511"/>
                  <a:pt x="240839" y="591845"/>
                  <a:pt x="238947" y="590623"/>
                </a:cubicBezTo>
                <a:cubicBezTo>
                  <a:pt x="213802" y="574183"/>
                  <a:pt x="267319" y="451222"/>
                  <a:pt x="339752" y="343589"/>
                </a:cubicBezTo>
                <a:cubicBezTo>
                  <a:pt x="375244" y="291049"/>
                  <a:pt x="402170" y="261503"/>
                  <a:pt x="423310" y="246952"/>
                </a:cubicBezTo>
                <a:close/>
                <a:moveTo>
                  <a:pt x="115018" y="217918"/>
                </a:moveTo>
                <a:cubicBezTo>
                  <a:pt x="91543" y="217918"/>
                  <a:pt x="72519" y="236803"/>
                  <a:pt x="72519" y="260243"/>
                </a:cubicBezTo>
                <a:cubicBezTo>
                  <a:pt x="72519" y="283684"/>
                  <a:pt x="91543" y="302680"/>
                  <a:pt x="115018" y="302680"/>
                </a:cubicBezTo>
                <a:cubicBezTo>
                  <a:pt x="138493" y="302680"/>
                  <a:pt x="157518" y="283684"/>
                  <a:pt x="157518" y="260243"/>
                </a:cubicBezTo>
                <a:cubicBezTo>
                  <a:pt x="157518" y="236803"/>
                  <a:pt x="138493" y="217918"/>
                  <a:pt x="115018" y="217918"/>
                </a:cubicBezTo>
                <a:close/>
                <a:moveTo>
                  <a:pt x="594121" y="88049"/>
                </a:moveTo>
                <a:cubicBezTo>
                  <a:pt x="600574" y="87827"/>
                  <a:pt x="606470" y="92382"/>
                  <a:pt x="607805" y="98714"/>
                </a:cubicBezTo>
                <a:cubicBezTo>
                  <a:pt x="609251" y="105158"/>
                  <a:pt x="605802" y="111601"/>
                  <a:pt x="599795" y="114156"/>
                </a:cubicBezTo>
                <a:cubicBezTo>
                  <a:pt x="566643" y="127821"/>
                  <a:pt x="566754" y="149817"/>
                  <a:pt x="569535" y="184367"/>
                </a:cubicBezTo>
                <a:cubicBezTo>
                  <a:pt x="571760" y="212251"/>
                  <a:pt x="574319" y="243691"/>
                  <a:pt x="544059" y="262910"/>
                </a:cubicBezTo>
                <a:cubicBezTo>
                  <a:pt x="533824" y="269353"/>
                  <a:pt x="522922" y="273019"/>
                  <a:pt x="511463" y="273686"/>
                </a:cubicBezTo>
                <a:cubicBezTo>
                  <a:pt x="509905" y="273797"/>
                  <a:pt x="508348" y="273908"/>
                  <a:pt x="506902" y="273908"/>
                </a:cubicBezTo>
                <a:cubicBezTo>
                  <a:pt x="496778" y="273908"/>
                  <a:pt x="486098" y="271797"/>
                  <a:pt x="474194" y="267354"/>
                </a:cubicBezTo>
                <a:cubicBezTo>
                  <a:pt x="451611" y="259133"/>
                  <a:pt x="434590" y="242024"/>
                  <a:pt x="426357" y="221583"/>
                </a:cubicBezTo>
                <a:cubicBezTo>
                  <a:pt x="421351" y="209252"/>
                  <a:pt x="419571" y="195698"/>
                  <a:pt x="421685" y="182145"/>
                </a:cubicBezTo>
                <a:cubicBezTo>
                  <a:pt x="424577" y="164481"/>
                  <a:pt x="435146" y="139041"/>
                  <a:pt x="469522" y="118378"/>
                </a:cubicBezTo>
                <a:cubicBezTo>
                  <a:pt x="499670" y="100269"/>
                  <a:pt x="541611" y="90049"/>
                  <a:pt x="594121" y="88049"/>
                </a:cubicBezTo>
                <a:close/>
                <a:moveTo>
                  <a:pt x="240293" y="59945"/>
                </a:moveTo>
                <a:cubicBezTo>
                  <a:pt x="210365" y="59945"/>
                  <a:pt x="186222" y="84163"/>
                  <a:pt x="186222" y="114047"/>
                </a:cubicBezTo>
                <a:cubicBezTo>
                  <a:pt x="186222" y="143819"/>
                  <a:pt x="210365" y="168037"/>
                  <a:pt x="240293" y="168037"/>
                </a:cubicBezTo>
                <a:cubicBezTo>
                  <a:pt x="270220" y="168037"/>
                  <a:pt x="294363" y="143819"/>
                  <a:pt x="294363" y="114047"/>
                </a:cubicBezTo>
                <a:cubicBezTo>
                  <a:pt x="294363" y="84163"/>
                  <a:pt x="270220" y="59945"/>
                  <a:pt x="240293" y="59945"/>
                </a:cubicBezTo>
                <a:close/>
                <a:moveTo>
                  <a:pt x="220231" y="452"/>
                </a:moveTo>
                <a:cubicBezTo>
                  <a:pt x="313105" y="7209"/>
                  <a:pt x="394900" y="88798"/>
                  <a:pt x="374578" y="186367"/>
                </a:cubicBezTo>
                <a:cubicBezTo>
                  <a:pt x="367236" y="221695"/>
                  <a:pt x="365567" y="249912"/>
                  <a:pt x="367903" y="273574"/>
                </a:cubicBezTo>
                <a:cubicBezTo>
                  <a:pt x="354219" y="289683"/>
                  <a:pt x="339644" y="309457"/>
                  <a:pt x="323846" y="332897"/>
                </a:cubicBezTo>
                <a:cubicBezTo>
                  <a:pt x="303486" y="363003"/>
                  <a:pt x="284461" y="394664"/>
                  <a:pt x="267995" y="425326"/>
                </a:cubicBezTo>
                <a:cubicBezTo>
                  <a:pt x="265103" y="424659"/>
                  <a:pt x="262099" y="424326"/>
                  <a:pt x="258984" y="424326"/>
                </a:cubicBezTo>
                <a:cubicBezTo>
                  <a:pt x="235509" y="424326"/>
                  <a:pt x="216595" y="443323"/>
                  <a:pt x="216595" y="466763"/>
                </a:cubicBezTo>
                <a:cubicBezTo>
                  <a:pt x="216595" y="480205"/>
                  <a:pt x="222825" y="492092"/>
                  <a:pt x="232505" y="499868"/>
                </a:cubicBezTo>
                <a:cubicBezTo>
                  <a:pt x="221490" y="527086"/>
                  <a:pt x="215260" y="549304"/>
                  <a:pt x="213814" y="566190"/>
                </a:cubicBezTo>
                <a:cubicBezTo>
                  <a:pt x="207917" y="564190"/>
                  <a:pt x="202243" y="561857"/>
                  <a:pt x="196680" y="559302"/>
                </a:cubicBezTo>
                <a:cubicBezTo>
                  <a:pt x="35359" y="482982"/>
                  <a:pt x="-36846" y="349339"/>
                  <a:pt x="18337" y="171259"/>
                </a:cubicBezTo>
                <a:cubicBezTo>
                  <a:pt x="51755" y="63153"/>
                  <a:pt x="115432" y="13162"/>
                  <a:pt x="180014" y="2310"/>
                </a:cubicBezTo>
                <a:cubicBezTo>
                  <a:pt x="193469" y="49"/>
                  <a:pt x="206963" y="-513"/>
                  <a:pt x="220231" y="452"/>
                </a:cubicBezTo>
                <a:close/>
              </a:path>
            </a:pathLst>
          </a:custGeom>
          <a:solidFill>
            <a:schemeClr val="bg1">
              <a:lumMod val="95000"/>
            </a:schemeClr>
          </a:solidFill>
          <a:ln>
            <a:noFill/>
          </a:ln>
        </p:spPr>
      </p:sp>
      <p:sp>
        <p:nvSpPr>
          <p:cNvPr id="11" name="frame_98798"/>
          <p:cNvSpPr>
            <a:spLocks noChangeAspect="1"/>
          </p:cNvSpPr>
          <p:nvPr/>
        </p:nvSpPr>
        <p:spPr bwMode="auto">
          <a:xfrm>
            <a:off x="7128583" y="3406050"/>
            <a:ext cx="457264" cy="456458"/>
          </a:xfrm>
          <a:custGeom>
            <a:avLst/>
            <a:gdLst>
              <a:gd name="T0" fmla="*/ 0 w 2653"/>
              <a:gd name="T1" fmla="*/ 2395 h 2653"/>
              <a:gd name="T2" fmla="*/ 0 w 2653"/>
              <a:gd name="T3" fmla="*/ 2653 h 2653"/>
              <a:gd name="T4" fmla="*/ 258 w 2653"/>
              <a:gd name="T5" fmla="*/ 2653 h 2653"/>
              <a:gd name="T6" fmla="*/ 527 w 2653"/>
              <a:gd name="T7" fmla="*/ 2491 h 2653"/>
              <a:gd name="T8" fmla="*/ 793 w 2653"/>
              <a:gd name="T9" fmla="*/ 2649 h 2653"/>
              <a:gd name="T10" fmla="*/ 1060 w 2653"/>
              <a:gd name="T11" fmla="*/ 2491 h 2653"/>
              <a:gd name="T12" fmla="*/ 1327 w 2653"/>
              <a:gd name="T13" fmla="*/ 2649 h 2653"/>
              <a:gd name="T14" fmla="*/ 1593 w 2653"/>
              <a:gd name="T15" fmla="*/ 2491 h 2653"/>
              <a:gd name="T16" fmla="*/ 1860 w 2653"/>
              <a:gd name="T17" fmla="*/ 2649 h 2653"/>
              <a:gd name="T18" fmla="*/ 2127 w 2653"/>
              <a:gd name="T19" fmla="*/ 2491 h 2653"/>
              <a:gd name="T20" fmla="*/ 2395 w 2653"/>
              <a:gd name="T21" fmla="*/ 2653 h 2653"/>
              <a:gd name="T22" fmla="*/ 2653 w 2653"/>
              <a:gd name="T23" fmla="*/ 2653 h 2653"/>
              <a:gd name="T24" fmla="*/ 2653 w 2653"/>
              <a:gd name="T25" fmla="*/ 2395 h 2653"/>
              <a:gd name="T26" fmla="*/ 2491 w 2653"/>
              <a:gd name="T27" fmla="*/ 2127 h 2653"/>
              <a:gd name="T28" fmla="*/ 2649 w 2653"/>
              <a:gd name="T29" fmla="*/ 1860 h 2653"/>
              <a:gd name="T30" fmla="*/ 2491 w 2653"/>
              <a:gd name="T31" fmla="*/ 1593 h 2653"/>
              <a:gd name="T32" fmla="*/ 2649 w 2653"/>
              <a:gd name="T33" fmla="*/ 1327 h 2653"/>
              <a:gd name="T34" fmla="*/ 2491 w 2653"/>
              <a:gd name="T35" fmla="*/ 1060 h 2653"/>
              <a:gd name="T36" fmla="*/ 2649 w 2653"/>
              <a:gd name="T37" fmla="*/ 793 h 2653"/>
              <a:gd name="T38" fmla="*/ 2491 w 2653"/>
              <a:gd name="T39" fmla="*/ 527 h 2653"/>
              <a:gd name="T40" fmla="*/ 2653 w 2653"/>
              <a:gd name="T41" fmla="*/ 258 h 2653"/>
              <a:gd name="T42" fmla="*/ 2653 w 2653"/>
              <a:gd name="T43" fmla="*/ 0 h 2653"/>
              <a:gd name="T44" fmla="*/ 2395 w 2653"/>
              <a:gd name="T45" fmla="*/ 0 h 2653"/>
              <a:gd name="T46" fmla="*/ 2127 w 2653"/>
              <a:gd name="T47" fmla="*/ 163 h 2653"/>
              <a:gd name="T48" fmla="*/ 1860 w 2653"/>
              <a:gd name="T49" fmla="*/ 4 h 2653"/>
              <a:gd name="T50" fmla="*/ 1593 w 2653"/>
              <a:gd name="T51" fmla="*/ 163 h 2653"/>
              <a:gd name="T52" fmla="*/ 1327 w 2653"/>
              <a:gd name="T53" fmla="*/ 4 h 2653"/>
              <a:gd name="T54" fmla="*/ 1060 w 2653"/>
              <a:gd name="T55" fmla="*/ 163 h 2653"/>
              <a:gd name="T56" fmla="*/ 793 w 2653"/>
              <a:gd name="T57" fmla="*/ 4 h 2653"/>
              <a:gd name="T58" fmla="*/ 527 w 2653"/>
              <a:gd name="T59" fmla="*/ 163 h 2653"/>
              <a:gd name="T60" fmla="*/ 258 w 2653"/>
              <a:gd name="T61" fmla="*/ 0 h 2653"/>
              <a:gd name="T62" fmla="*/ 0 w 2653"/>
              <a:gd name="T63" fmla="*/ 0 h 2653"/>
              <a:gd name="T64" fmla="*/ 0 w 2653"/>
              <a:gd name="T65" fmla="*/ 258 h 2653"/>
              <a:gd name="T66" fmla="*/ 163 w 2653"/>
              <a:gd name="T67" fmla="*/ 527 h 2653"/>
              <a:gd name="T68" fmla="*/ 4 w 2653"/>
              <a:gd name="T69" fmla="*/ 793 h 2653"/>
              <a:gd name="T70" fmla="*/ 163 w 2653"/>
              <a:gd name="T71" fmla="*/ 1060 h 2653"/>
              <a:gd name="T72" fmla="*/ 4 w 2653"/>
              <a:gd name="T73" fmla="*/ 1327 h 2653"/>
              <a:gd name="T74" fmla="*/ 163 w 2653"/>
              <a:gd name="T75" fmla="*/ 1593 h 2653"/>
              <a:gd name="T76" fmla="*/ 4 w 2653"/>
              <a:gd name="T77" fmla="*/ 1860 h 2653"/>
              <a:gd name="T78" fmla="*/ 163 w 2653"/>
              <a:gd name="T79" fmla="*/ 2127 h 2653"/>
              <a:gd name="T80" fmla="*/ 0 w 2653"/>
              <a:gd name="T81" fmla="*/ 2395 h 2653"/>
              <a:gd name="T82" fmla="*/ 400 w 2653"/>
              <a:gd name="T83" fmla="*/ 400 h 2653"/>
              <a:gd name="T84" fmla="*/ 2253 w 2653"/>
              <a:gd name="T85" fmla="*/ 400 h 2653"/>
              <a:gd name="T86" fmla="*/ 2253 w 2653"/>
              <a:gd name="T87" fmla="*/ 2198 h 2653"/>
              <a:gd name="T88" fmla="*/ 1778 w 2653"/>
              <a:gd name="T89" fmla="*/ 1469 h 2653"/>
              <a:gd name="T90" fmla="*/ 1475 w 2653"/>
              <a:gd name="T91" fmla="*/ 1934 h 2653"/>
              <a:gd name="T92" fmla="*/ 990 w 2653"/>
              <a:gd name="T93" fmla="*/ 1190 h 2653"/>
              <a:gd name="T94" fmla="*/ 400 w 2653"/>
              <a:gd name="T95" fmla="*/ 2096 h 2653"/>
              <a:gd name="T96" fmla="*/ 400 w 2653"/>
              <a:gd name="T97" fmla="*/ 400 h 2653"/>
              <a:gd name="T98" fmla="*/ 1367 w 2653"/>
              <a:gd name="T99" fmla="*/ 823 h 2653"/>
              <a:gd name="T100" fmla="*/ 1590 w 2653"/>
              <a:gd name="T101" fmla="*/ 600 h 2653"/>
              <a:gd name="T102" fmla="*/ 1813 w 2653"/>
              <a:gd name="T103" fmla="*/ 823 h 2653"/>
              <a:gd name="T104" fmla="*/ 1590 w 2653"/>
              <a:gd name="T105" fmla="*/ 1047 h 2653"/>
              <a:gd name="T106" fmla="*/ 1367 w 2653"/>
              <a:gd name="T107" fmla="*/ 823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3" h="2653">
                <a:moveTo>
                  <a:pt x="0" y="2395"/>
                </a:moveTo>
                <a:lnTo>
                  <a:pt x="0" y="2653"/>
                </a:lnTo>
                <a:lnTo>
                  <a:pt x="258" y="2653"/>
                </a:lnTo>
                <a:cubicBezTo>
                  <a:pt x="309" y="2557"/>
                  <a:pt x="410" y="2491"/>
                  <a:pt x="527" y="2491"/>
                </a:cubicBezTo>
                <a:cubicBezTo>
                  <a:pt x="642" y="2491"/>
                  <a:pt x="742" y="2555"/>
                  <a:pt x="793" y="2649"/>
                </a:cubicBezTo>
                <a:cubicBezTo>
                  <a:pt x="845" y="2555"/>
                  <a:pt x="945" y="2491"/>
                  <a:pt x="1060" y="2491"/>
                </a:cubicBezTo>
                <a:cubicBezTo>
                  <a:pt x="1175" y="2491"/>
                  <a:pt x="1275" y="2555"/>
                  <a:pt x="1327" y="2649"/>
                </a:cubicBezTo>
                <a:cubicBezTo>
                  <a:pt x="1378" y="2555"/>
                  <a:pt x="1478" y="2491"/>
                  <a:pt x="1593" y="2491"/>
                </a:cubicBezTo>
                <a:cubicBezTo>
                  <a:pt x="1708" y="2491"/>
                  <a:pt x="1809" y="2555"/>
                  <a:pt x="1860" y="2649"/>
                </a:cubicBezTo>
                <a:cubicBezTo>
                  <a:pt x="1911" y="2555"/>
                  <a:pt x="2012" y="2491"/>
                  <a:pt x="2127" y="2491"/>
                </a:cubicBezTo>
                <a:cubicBezTo>
                  <a:pt x="2243" y="2491"/>
                  <a:pt x="2345" y="2557"/>
                  <a:pt x="2395" y="2653"/>
                </a:cubicBezTo>
                <a:lnTo>
                  <a:pt x="2653" y="2653"/>
                </a:lnTo>
                <a:lnTo>
                  <a:pt x="2653" y="2395"/>
                </a:lnTo>
                <a:cubicBezTo>
                  <a:pt x="2557" y="2345"/>
                  <a:pt x="2491" y="2243"/>
                  <a:pt x="2491" y="2127"/>
                </a:cubicBezTo>
                <a:cubicBezTo>
                  <a:pt x="2491" y="2012"/>
                  <a:pt x="2555" y="1911"/>
                  <a:pt x="2649" y="1860"/>
                </a:cubicBezTo>
                <a:cubicBezTo>
                  <a:pt x="2555" y="1809"/>
                  <a:pt x="2491" y="1708"/>
                  <a:pt x="2491" y="1593"/>
                </a:cubicBezTo>
                <a:cubicBezTo>
                  <a:pt x="2491" y="1478"/>
                  <a:pt x="2555" y="1378"/>
                  <a:pt x="2649" y="1327"/>
                </a:cubicBezTo>
                <a:cubicBezTo>
                  <a:pt x="2555" y="1275"/>
                  <a:pt x="2491" y="1175"/>
                  <a:pt x="2491" y="1060"/>
                </a:cubicBezTo>
                <a:cubicBezTo>
                  <a:pt x="2491" y="945"/>
                  <a:pt x="2555" y="845"/>
                  <a:pt x="2649" y="793"/>
                </a:cubicBezTo>
                <a:cubicBezTo>
                  <a:pt x="2555" y="742"/>
                  <a:pt x="2491" y="642"/>
                  <a:pt x="2491" y="527"/>
                </a:cubicBezTo>
                <a:cubicBezTo>
                  <a:pt x="2491" y="410"/>
                  <a:pt x="2557" y="309"/>
                  <a:pt x="2653" y="258"/>
                </a:cubicBezTo>
                <a:lnTo>
                  <a:pt x="2653" y="0"/>
                </a:lnTo>
                <a:lnTo>
                  <a:pt x="2395" y="0"/>
                </a:lnTo>
                <a:cubicBezTo>
                  <a:pt x="2345" y="97"/>
                  <a:pt x="2243" y="163"/>
                  <a:pt x="2127" y="163"/>
                </a:cubicBezTo>
                <a:cubicBezTo>
                  <a:pt x="2012" y="163"/>
                  <a:pt x="1911" y="98"/>
                  <a:pt x="1860" y="4"/>
                </a:cubicBezTo>
                <a:cubicBezTo>
                  <a:pt x="1809" y="98"/>
                  <a:pt x="1708" y="163"/>
                  <a:pt x="1593" y="163"/>
                </a:cubicBezTo>
                <a:cubicBezTo>
                  <a:pt x="1478" y="163"/>
                  <a:pt x="1378" y="98"/>
                  <a:pt x="1327" y="4"/>
                </a:cubicBezTo>
                <a:cubicBezTo>
                  <a:pt x="1275" y="98"/>
                  <a:pt x="1175" y="163"/>
                  <a:pt x="1060" y="163"/>
                </a:cubicBezTo>
                <a:cubicBezTo>
                  <a:pt x="945" y="163"/>
                  <a:pt x="845" y="98"/>
                  <a:pt x="793" y="4"/>
                </a:cubicBezTo>
                <a:cubicBezTo>
                  <a:pt x="742" y="98"/>
                  <a:pt x="642" y="163"/>
                  <a:pt x="527" y="163"/>
                </a:cubicBezTo>
                <a:cubicBezTo>
                  <a:pt x="410" y="163"/>
                  <a:pt x="309" y="97"/>
                  <a:pt x="258" y="0"/>
                </a:cubicBezTo>
                <a:lnTo>
                  <a:pt x="0" y="0"/>
                </a:lnTo>
                <a:lnTo>
                  <a:pt x="0" y="258"/>
                </a:lnTo>
                <a:cubicBezTo>
                  <a:pt x="97" y="309"/>
                  <a:pt x="163" y="410"/>
                  <a:pt x="163" y="527"/>
                </a:cubicBezTo>
                <a:cubicBezTo>
                  <a:pt x="163" y="642"/>
                  <a:pt x="98" y="742"/>
                  <a:pt x="4" y="793"/>
                </a:cubicBezTo>
                <a:cubicBezTo>
                  <a:pt x="98" y="845"/>
                  <a:pt x="163" y="945"/>
                  <a:pt x="163" y="1060"/>
                </a:cubicBezTo>
                <a:cubicBezTo>
                  <a:pt x="163" y="1175"/>
                  <a:pt x="98" y="1275"/>
                  <a:pt x="4" y="1327"/>
                </a:cubicBezTo>
                <a:cubicBezTo>
                  <a:pt x="98" y="1378"/>
                  <a:pt x="163" y="1478"/>
                  <a:pt x="163" y="1593"/>
                </a:cubicBezTo>
                <a:cubicBezTo>
                  <a:pt x="163" y="1708"/>
                  <a:pt x="98" y="1809"/>
                  <a:pt x="4" y="1860"/>
                </a:cubicBezTo>
                <a:cubicBezTo>
                  <a:pt x="98" y="1911"/>
                  <a:pt x="163" y="2012"/>
                  <a:pt x="163" y="2127"/>
                </a:cubicBezTo>
                <a:cubicBezTo>
                  <a:pt x="163" y="2243"/>
                  <a:pt x="97" y="2345"/>
                  <a:pt x="0" y="2395"/>
                </a:cubicBezTo>
                <a:close/>
                <a:moveTo>
                  <a:pt x="400" y="400"/>
                </a:moveTo>
                <a:lnTo>
                  <a:pt x="2253" y="400"/>
                </a:lnTo>
                <a:lnTo>
                  <a:pt x="2253" y="2198"/>
                </a:lnTo>
                <a:lnTo>
                  <a:pt x="1778" y="1469"/>
                </a:lnTo>
                <a:lnTo>
                  <a:pt x="1475" y="1934"/>
                </a:lnTo>
                <a:lnTo>
                  <a:pt x="990" y="1190"/>
                </a:lnTo>
                <a:lnTo>
                  <a:pt x="400" y="2096"/>
                </a:lnTo>
                <a:lnTo>
                  <a:pt x="400" y="400"/>
                </a:lnTo>
                <a:close/>
                <a:moveTo>
                  <a:pt x="1367" y="823"/>
                </a:moveTo>
                <a:cubicBezTo>
                  <a:pt x="1367" y="700"/>
                  <a:pt x="1467" y="600"/>
                  <a:pt x="1590" y="600"/>
                </a:cubicBezTo>
                <a:cubicBezTo>
                  <a:pt x="1713" y="600"/>
                  <a:pt x="1813" y="700"/>
                  <a:pt x="1813" y="823"/>
                </a:cubicBezTo>
                <a:cubicBezTo>
                  <a:pt x="1813" y="947"/>
                  <a:pt x="1713" y="1047"/>
                  <a:pt x="1590" y="1047"/>
                </a:cubicBezTo>
                <a:cubicBezTo>
                  <a:pt x="1467" y="1047"/>
                  <a:pt x="1367" y="947"/>
                  <a:pt x="1367" y="823"/>
                </a:cubicBezTo>
                <a:close/>
              </a:path>
            </a:pathLst>
          </a:custGeom>
          <a:solidFill>
            <a:schemeClr val="bg1">
              <a:lumMod val="95000"/>
            </a:schemeClr>
          </a:solidFill>
          <a:ln>
            <a:noFill/>
          </a:ln>
        </p:spPr>
      </p:sp>
      <p:sp>
        <p:nvSpPr>
          <p:cNvPr id="12" name="文本框 11"/>
          <p:cNvSpPr txBox="1"/>
          <p:nvPr/>
        </p:nvSpPr>
        <p:spPr>
          <a:xfrm>
            <a:off x="4683209" y="2684066"/>
            <a:ext cx="992580" cy="253916"/>
          </a:xfrm>
          <a:prstGeom prst="rect">
            <a:avLst/>
          </a:prstGeom>
          <a:noFill/>
        </p:spPr>
        <p:txBody>
          <a:bodyPr wrap="none" rtlCol="0">
            <a:spAutoFit/>
          </a:bodyPr>
          <a:lstStyle/>
          <a:p>
            <a:pPr algn="ctr"/>
            <a:r>
              <a:rPr lang="zh-CN" altLang="en-US" sz="1050" dirty="0">
                <a:latin typeface="方正姚体" panose="02010601030101010101" pitchFamily="2" charset="-122"/>
                <a:ea typeface="方正姚体" panose="02010601030101010101" pitchFamily="2" charset="-122"/>
              </a:rPr>
              <a:t>添加标题内容</a:t>
            </a:r>
          </a:p>
        </p:txBody>
      </p:sp>
      <p:sp>
        <p:nvSpPr>
          <p:cNvPr id="13" name="文本框 12"/>
          <p:cNvSpPr txBox="1"/>
          <p:nvPr/>
        </p:nvSpPr>
        <p:spPr>
          <a:xfrm>
            <a:off x="6860924" y="2684066"/>
            <a:ext cx="992580" cy="253916"/>
          </a:xfrm>
          <a:prstGeom prst="rect">
            <a:avLst/>
          </a:prstGeom>
          <a:noFill/>
        </p:spPr>
        <p:txBody>
          <a:bodyPr wrap="none" rtlCol="0">
            <a:spAutoFit/>
          </a:bodyPr>
          <a:lstStyle/>
          <a:p>
            <a:pPr algn="ctr"/>
            <a:r>
              <a:rPr lang="zh-CN" altLang="en-US" sz="1050" dirty="0">
                <a:latin typeface="方正姚体" panose="02010601030101010101" pitchFamily="2" charset="-122"/>
                <a:ea typeface="方正姚体" panose="02010601030101010101" pitchFamily="2" charset="-122"/>
              </a:rPr>
              <a:t>添加标题内容</a:t>
            </a:r>
          </a:p>
        </p:txBody>
      </p:sp>
      <p:sp>
        <p:nvSpPr>
          <p:cNvPr id="14" name="矩形 13"/>
          <p:cNvSpPr/>
          <p:nvPr/>
        </p:nvSpPr>
        <p:spPr>
          <a:xfrm>
            <a:off x="4137151" y="4378675"/>
            <a:ext cx="4446965" cy="507831"/>
          </a:xfrm>
          <a:prstGeom prst="rect">
            <a:avLst/>
          </a:prstGeom>
        </p:spPr>
        <p:txBody>
          <a:bodyPr wrap="square">
            <a:spAutoFit/>
          </a:bodyPr>
          <a:lstStyle/>
          <a:p>
            <a:pPr indent="342900" algn="ct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15" name="文本框 14"/>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395733063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53" presetClass="entr" presetSubtype="16"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200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菱形 3"/>
          <p:cNvSpPr/>
          <p:nvPr/>
        </p:nvSpPr>
        <p:spPr>
          <a:xfrm>
            <a:off x="1263315" y="1356750"/>
            <a:ext cx="1997243" cy="1997243"/>
          </a:xfrm>
          <a:prstGeom prst="diamond">
            <a:avLst/>
          </a:prstGeom>
          <a:blipFill dpi="0" rotWithShape="1">
            <a:blip r:embed="rId3" cstate="print">
              <a:extLst>
                <a:ext uri="{28A0092B-C50C-407E-A947-70E740481C1C}">
                  <a14:useLocalDpi xmlns:a14="http://schemas.microsoft.com/office/drawing/2010/main" val="0"/>
                </a:ext>
              </a:extLst>
            </a:blip>
            <a:srcRect/>
            <a:stretch>
              <a:fillRect/>
            </a:stretch>
          </a:blip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菱形 4"/>
          <p:cNvSpPr/>
          <p:nvPr/>
        </p:nvSpPr>
        <p:spPr>
          <a:xfrm>
            <a:off x="6142120" y="1356750"/>
            <a:ext cx="1997243" cy="1997243"/>
          </a:xfrm>
          <a:prstGeom prst="diamond">
            <a:avLst/>
          </a:prstGeom>
          <a:blipFill dpi="0" rotWithShape="1">
            <a:blip r:embed="rId4" cstate="print">
              <a:extLst>
                <a:ext uri="{28A0092B-C50C-407E-A947-70E740481C1C}">
                  <a14:useLocalDpi xmlns:a14="http://schemas.microsoft.com/office/drawing/2010/main" val="0"/>
                </a:ext>
              </a:extLst>
            </a:blip>
            <a:srcRect/>
            <a:stretch>
              <a:fillRect/>
            </a:stretch>
          </a:blip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菱形 5"/>
          <p:cNvSpPr/>
          <p:nvPr/>
        </p:nvSpPr>
        <p:spPr>
          <a:xfrm>
            <a:off x="3567363" y="1356750"/>
            <a:ext cx="1997243" cy="1997243"/>
          </a:xfrm>
          <a:prstGeom prst="diamond">
            <a:avLst/>
          </a:prstGeom>
          <a:blipFill dpi="0" rotWithShape="1">
            <a:blip r:embed="rId5" cstate="print">
              <a:extLst>
                <a:ext uri="{28A0092B-C50C-407E-A947-70E740481C1C}">
                  <a14:useLocalDpi xmlns:a14="http://schemas.microsoft.com/office/drawing/2010/main" val="0"/>
                </a:ext>
              </a:extLst>
            </a:blip>
            <a:srcRect/>
            <a:stretch>
              <a:fillRect/>
            </a:stretch>
          </a:blip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 name="文本框 6"/>
          <p:cNvSpPr txBox="1"/>
          <p:nvPr/>
        </p:nvSpPr>
        <p:spPr>
          <a:xfrm>
            <a:off x="1762637" y="3523085"/>
            <a:ext cx="992580" cy="253916"/>
          </a:xfrm>
          <a:prstGeom prst="rect">
            <a:avLst/>
          </a:prstGeom>
          <a:noFill/>
        </p:spPr>
        <p:txBody>
          <a:bodyPr wrap="none" rtlCol="0">
            <a:spAutoFit/>
          </a:bodyPr>
          <a:lstStyle/>
          <a:p>
            <a:pPr algn="ctr"/>
            <a:r>
              <a:rPr lang="zh-CN" altLang="en-US" sz="1050" dirty="0">
                <a:latin typeface="方正姚体" panose="02010601030101010101" pitchFamily="2" charset="-122"/>
                <a:ea typeface="方正姚体" panose="02010601030101010101" pitchFamily="2" charset="-122"/>
              </a:rPr>
              <a:t>添加标题内容</a:t>
            </a:r>
          </a:p>
        </p:txBody>
      </p:sp>
      <p:sp>
        <p:nvSpPr>
          <p:cNvPr id="8" name="矩形 7"/>
          <p:cNvSpPr/>
          <p:nvPr/>
        </p:nvSpPr>
        <p:spPr>
          <a:xfrm>
            <a:off x="1335504" y="3815700"/>
            <a:ext cx="1919036" cy="707886"/>
          </a:xfrm>
          <a:prstGeom prst="rect">
            <a:avLst/>
          </a:prstGeom>
        </p:spPr>
        <p:txBody>
          <a:bodyPr wrap="square">
            <a:spAutoFit/>
          </a:bodyPr>
          <a:lstStyle/>
          <a:p>
            <a:pPr indent="342900" algn="ctr">
              <a:lnSpc>
                <a:spcPts val="1200"/>
              </a:lnSpc>
            </a:pPr>
            <a:r>
              <a:rPr lang="zh-CN" altLang="en-US" sz="75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a:t>
            </a:r>
          </a:p>
        </p:txBody>
      </p:sp>
      <p:sp>
        <p:nvSpPr>
          <p:cNvPr id="9" name="文本框 8"/>
          <p:cNvSpPr txBox="1"/>
          <p:nvPr/>
        </p:nvSpPr>
        <p:spPr>
          <a:xfrm>
            <a:off x="4030590" y="3523085"/>
            <a:ext cx="992580" cy="253916"/>
          </a:xfrm>
          <a:prstGeom prst="rect">
            <a:avLst/>
          </a:prstGeom>
          <a:noFill/>
        </p:spPr>
        <p:txBody>
          <a:bodyPr wrap="none" rtlCol="0">
            <a:spAutoFit/>
          </a:bodyPr>
          <a:lstStyle/>
          <a:p>
            <a:pPr algn="ctr"/>
            <a:r>
              <a:rPr lang="zh-CN" altLang="en-US" sz="1050" dirty="0">
                <a:latin typeface="方正姚体" panose="02010601030101010101" pitchFamily="2" charset="-122"/>
                <a:ea typeface="方正姚体" panose="02010601030101010101" pitchFamily="2" charset="-122"/>
              </a:rPr>
              <a:t>添加标题内容</a:t>
            </a:r>
          </a:p>
        </p:txBody>
      </p:sp>
      <p:sp>
        <p:nvSpPr>
          <p:cNvPr id="10" name="矩形 9"/>
          <p:cNvSpPr/>
          <p:nvPr/>
        </p:nvSpPr>
        <p:spPr>
          <a:xfrm>
            <a:off x="3603457" y="3815700"/>
            <a:ext cx="1919036" cy="707886"/>
          </a:xfrm>
          <a:prstGeom prst="rect">
            <a:avLst/>
          </a:prstGeom>
        </p:spPr>
        <p:txBody>
          <a:bodyPr wrap="square">
            <a:spAutoFit/>
          </a:bodyPr>
          <a:lstStyle/>
          <a:p>
            <a:pPr indent="342900" algn="ctr">
              <a:lnSpc>
                <a:spcPts val="1200"/>
              </a:lnSpc>
            </a:pPr>
            <a:r>
              <a:rPr lang="zh-CN" altLang="en-US" sz="75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a:t>
            </a:r>
          </a:p>
        </p:txBody>
      </p:sp>
      <p:sp>
        <p:nvSpPr>
          <p:cNvPr id="11" name="文本框 10"/>
          <p:cNvSpPr txBox="1"/>
          <p:nvPr/>
        </p:nvSpPr>
        <p:spPr>
          <a:xfrm>
            <a:off x="6641442" y="3523085"/>
            <a:ext cx="992580" cy="253916"/>
          </a:xfrm>
          <a:prstGeom prst="rect">
            <a:avLst/>
          </a:prstGeom>
          <a:noFill/>
        </p:spPr>
        <p:txBody>
          <a:bodyPr wrap="none" rtlCol="0">
            <a:spAutoFit/>
          </a:bodyPr>
          <a:lstStyle/>
          <a:p>
            <a:pPr algn="ctr"/>
            <a:r>
              <a:rPr lang="zh-CN" altLang="en-US" sz="1050" dirty="0">
                <a:latin typeface="方正姚体" panose="02010601030101010101" pitchFamily="2" charset="-122"/>
                <a:ea typeface="方正姚体" panose="02010601030101010101" pitchFamily="2" charset="-122"/>
              </a:rPr>
              <a:t>添加标题内容</a:t>
            </a:r>
          </a:p>
        </p:txBody>
      </p:sp>
      <p:sp>
        <p:nvSpPr>
          <p:cNvPr id="12" name="矩形 11"/>
          <p:cNvSpPr/>
          <p:nvPr/>
        </p:nvSpPr>
        <p:spPr>
          <a:xfrm>
            <a:off x="6214309" y="3815700"/>
            <a:ext cx="1919036" cy="707886"/>
          </a:xfrm>
          <a:prstGeom prst="rect">
            <a:avLst/>
          </a:prstGeom>
        </p:spPr>
        <p:txBody>
          <a:bodyPr wrap="square">
            <a:spAutoFit/>
          </a:bodyPr>
          <a:lstStyle/>
          <a:p>
            <a:pPr indent="342900" algn="ctr">
              <a:lnSpc>
                <a:spcPts val="1200"/>
              </a:lnSpc>
            </a:pPr>
            <a:r>
              <a:rPr lang="zh-CN" altLang="en-US" sz="75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a:t>
            </a:r>
          </a:p>
        </p:txBody>
      </p:sp>
      <p:sp>
        <p:nvSpPr>
          <p:cNvPr id="13" name="文本框 12"/>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3923293121"/>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2000"/>
                                  </p:stCondLst>
                                  <p:childTnLst>
                                    <p:animEffect transition="out" filter="fade">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矩形 3"/>
          <p:cNvSpPr/>
          <p:nvPr/>
        </p:nvSpPr>
        <p:spPr>
          <a:xfrm>
            <a:off x="4752474" y="1311442"/>
            <a:ext cx="4391526" cy="331469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7" name="矩形 6"/>
          <p:cNvSpPr/>
          <p:nvPr/>
        </p:nvSpPr>
        <p:spPr>
          <a:xfrm>
            <a:off x="570155" y="1655735"/>
            <a:ext cx="3995830" cy="779637"/>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7750" y="2845282"/>
            <a:ext cx="1613805" cy="1780859"/>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76200">
            <a:noFill/>
          </a:ln>
        </p:spPr>
      </p:pic>
      <p:sp>
        <p:nvSpPr>
          <p:cNvPr id="9" name="矩形 8"/>
          <p:cNvSpPr/>
          <p:nvPr/>
        </p:nvSpPr>
        <p:spPr>
          <a:xfrm>
            <a:off x="815729" y="3011131"/>
            <a:ext cx="1629690" cy="1797928"/>
          </a:xfrm>
          <a:prstGeom prst="rect">
            <a:avLst/>
          </a:prstGeom>
        </p:spPr>
        <p:txBody>
          <a:bodyPr wrap="square">
            <a:spAutoFit/>
          </a:bodyPr>
          <a:lstStyle/>
          <a:p>
            <a:pPr indent="342900">
              <a:lnSpc>
                <a:spcPts val="1875"/>
              </a:lnSpc>
            </a:pPr>
            <a:r>
              <a:rPr lang="zh-CN" altLang="en-US" sz="75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10" name="文本框 9"/>
          <p:cNvSpPr txBox="1"/>
          <p:nvPr/>
        </p:nvSpPr>
        <p:spPr>
          <a:xfrm>
            <a:off x="570155" y="1215272"/>
            <a:ext cx="1569660" cy="369332"/>
          </a:xfrm>
          <a:prstGeom prst="rect">
            <a:avLst/>
          </a:prstGeom>
          <a:noFill/>
        </p:spPr>
        <p:txBody>
          <a:bodyPr wrap="none" rtlCol="0">
            <a:spAutoFit/>
          </a:bodyPr>
          <a:lstStyle/>
          <a:p>
            <a:r>
              <a:rPr lang="zh-CN" altLang="en-US" sz="1800" dirty="0">
                <a:latin typeface="方正姚体" panose="02010601030101010101" pitchFamily="2" charset="-122"/>
                <a:ea typeface="方正姚体" panose="02010601030101010101" pitchFamily="2" charset="-122"/>
              </a:rPr>
              <a:t>添加标题内容</a:t>
            </a:r>
          </a:p>
        </p:txBody>
      </p:sp>
      <p:sp>
        <p:nvSpPr>
          <p:cNvPr id="11" name="文本框 10"/>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164665244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200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椭圆 3"/>
          <p:cNvSpPr/>
          <p:nvPr/>
        </p:nvSpPr>
        <p:spPr>
          <a:xfrm>
            <a:off x="3080984" y="1467853"/>
            <a:ext cx="2970000" cy="2970000"/>
          </a:xfrm>
          <a:prstGeom prst="ellipse">
            <a:avLst/>
          </a:prstGeom>
          <a:solidFill>
            <a:schemeClr val="tx1">
              <a:lumMod val="75000"/>
              <a:lumOff val="25000"/>
            </a:schemeClr>
          </a:solid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5" name="矩形 4"/>
          <p:cNvSpPr/>
          <p:nvPr/>
        </p:nvSpPr>
        <p:spPr>
          <a:xfrm>
            <a:off x="3507205" y="2164784"/>
            <a:ext cx="2117558" cy="157613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6" name="矩形 5"/>
          <p:cNvSpPr/>
          <p:nvPr/>
        </p:nvSpPr>
        <p:spPr>
          <a:xfrm>
            <a:off x="656176" y="2259900"/>
            <a:ext cx="2016635" cy="1797928"/>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7" name="文本框 6"/>
          <p:cNvSpPr txBox="1"/>
          <p:nvPr/>
        </p:nvSpPr>
        <p:spPr>
          <a:xfrm>
            <a:off x="656175" y="1819436"/>
            <a:ext cx="1569660" cy="369332"/>
          </a:xfrm>
          <a:prstGeom prst="rect">
            <a:avLst/>
          </a:prstGeom>
          <a:noFill/>
        </p:spPr>
        <p:txBody>
          <a:bodyPr wrap="none" rtlCol="0">
            <a:spAutoFit/>
          </a:bodyPr>
          <a:lstStyle/>
          <a:p>
            <a:r>
              <a:rPr lang="zh-CN" altLang="en-US" sz="1800" dirty="0">
                <a:latin typeface="方正姚体" panose="02010601030101010101" pitchFamily="2" charset="-122"/>
                <a:ea typeface="方正姚体" panose="02010601030101010101" pitchFamily="2" charset="-122"/>
              </a:rPr>
              <a:t>添加标题内容</a:t>
            </a:r>
          </a:p>
        </p:txBody>
      </p:sp>
      <p:sp>
        <p:nvSpPr>
          <p:cNvPr id="8" name="矩形 7"/>
          <p:cNvSpPr/>
          <p:nvPr/>
        </p:nvSpPr>
        <p:spPr>
          <a:xfrm>
            <a:off x="6459159" y="2259900"/>
            <a:ext cx="2016635" cy="1797928"/>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9" name="文本框 8"/>
          <p:cNvSpPr txBox="1"/>
          <p:nvPr/>
        </p:nvSpPr>
        <p:spPr>
          <a:xfrm>
            <a:off x="6459158" y="1819436"/>
            <a:ext cx="1569660" cy="369332"/>
          </a:xfrm>
          <a:prstGeom prst="rect">
            <a:avLst/>
          </a:prstGeom>
          <a:noFill/>
        </p:spPr>
        <p:txBody>
          <a:bodyPr wrap="none" rtlCol="0">
            <a:spAutoFit/>
          </a:bodyPr>
          <a:lstStyle/>
          <a:p>
            <a:r>
              <a:rPr lang="zh-CN" altLang="en-US" sz="1800" dirty="0">
                <a:latin typeface="方正姚体" panose="02010601030101010101" pitchFamily="2" charset="-122"/>
                <a:ea typeface="方正姚体" panose="02010601030101010101" pitchFamily="2" charset="-122"/>
              </a:rPr>
              <a:t>添加标题内容</a:t>
            </a:r>
          </a:p>
        </p:txBody>
      </p:sp>
    </p:spTree>
    <p:extLst>
      <p:ext uri="{BB962C8B-B14F-4D97-AF65-F5344CB8AC3E}">
        <p14:creationId xmlns:p14="http://schemas.microsoft.com/office/powerpoint/2010/main" val="26898175"/>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矩形 3"/>
          <p:cNvSpPr/>
          <p:nvPr/>
        </p:nvSpPr>
        <p:spPr>
          <a:xfrm>
            <a:off x="830179" y="1330993"/>
            <a:ext cx="7471610" cy="248151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p:cNvSpPr/>
          <p:nvPr/>
        </p:nvSpPr>
        <p:spPr>
          <a:xfrm>
            <a:off x="830179" y="4025956"/>
            <a:ext cx="7471610" cy="535981"/>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Tree>
    <p:extLst>
      <p:ext uri="{BB962C8B-B14F-4D97-AF65-F5344CB8AC3E}">
        <p14:creationId xmlns:p14="http://schemas.microsoft.com/office/powerpoint/2010/main" val="218541676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 xmlns:a16="http://schemas.microsoft.com/office/drawing/2014/main" id="{0CC33543-8F7D-4C3E-AA25-7D2607BACEA8}"/>
              </a:ext>
            </a:extLst>
          </p:cNvPr>
          <p:cNvSpPr txBox="1"/>
          <p:nvPr/>
        </p:nvSpPr>
        <p:spPr>
          <a:xfrm>
            <a:off x="-461212" y="1364342"/>
            <a:ext cx="10004078" cy="2646878"/>
          </a:xfrm>
          <a:prstGeom prst="rect">
            <a:avLst/>
          </a:prstGeom>
          <a:noFill/>
        </p:spPr>
        <p:txBody>
          <a:bodyPr wrap="square" rtlCol="0">
            <a:spAutoFit/>
          </a:bodyPr>
          <a:lstStyle>
            <a:defPPr>
              <a:defRPr lang="zh-CN"/>
            </a:defPPr>
            <a:lvl1pPr algn="ctr">
              <a:defRPr sz="8800" b="1">
                <a:solidFill>
                  <a:srgbClr val="441C1F"/>
                </a:solidFill>
                <a:latin typeface="IrisUPC" pitchFamily="34" charset="-34"/>
                <a:cs typeface="IrisUPC" pitchFamily="34" charset="-34"/>
              </a:defRPr>
            </a:lvl1pPr>
          </a:lstStyle>
          <a:p>
            <a:r>
              <a:rPr lang="en-US" altLang="zh-CN" sz="16600" dirty="0">
                <a:blipFill>
                  <a:blip r:embed="rId3"/>
                  <a:stretch>
                    <a:fillRect/>
                  </a:stretch>
                </a:blipFill>
                <a:latin typeface="FZHei-B01S" panose="02010601030101010101" pitchFamily="2" charset="-122"/>
                <a:ea typeface="FZHei-B01S" panose="02010601030101010101" pitchFamily="2" charset="-122"/>
                <a:sym typeface="FZHei-B01S" panose="02010601030101010101" pitchFamily="2" charset="-122"/>
              </a:rPr>
              <a:t>THREE</a:t>
            </a:r>
            <a:endParaRPr lang="zh-CN" altLang="en-US" sz="16600" dirty="0">
              <a:blipFill>
                <a:blip r:embed="rId3"/>
                <a:stretch>
                  <a:fillRect/>
                </a:stretch>
              </a:blip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矩形 4">
            <a:extLst>
              <a:ext uri="{FF2B5EF4-FFF2-40B4-BE49-F238E27FC236}">
                <a16:creationId xmlns="" xmlns:a16="http://schemas.microsoft.com/office/drawing/2014/main" id="{F1916CBE-9E47-4364-A37E-081CD4A60E6B}"/>
              </a:ext>
            </a:extLst>
          </p:cNvPr>
          <p:cNvSpPr/>
          <p:nvPr/>
        </p:nvSpPr>
        <p:spPr>
          <a:xfrm>
            <a:off x="387927" y="491836"/>
            <a:ext cx="8305800" cy="4391891"/>
          </a:xfrm>
          <a:prstGeom prst="rect">
            <a:avLst/>
          </a:prstGeom>
          <a:no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FZHei-B01S" panose="02010601030101010101" pitchFamily="2" charset="-122"/>
              <a:ea typeface="FZHei-B01S" panose="02010601030101010101" pitchFamily="2" charset="-122"/>
              <a:sym typeface="FZHei-B01S" panose="02010601030101010101" pitchFamily="2" charset="-122"/>
            </a:endParaRPr>
          </a:p>
        </p:txBody>
      </p:sp>
      <p:sp>
        <p:nvSpPr>
          <p:cNvPr id="6" name="矩形 5">
            <a:extLst>
              <a:ext uri="{FF2B5EF4-FFF2-40B4-BE49-F238E27FC236}">
                <a16:creationId xmlns="" xmlns:a16="http://schemas.microsoft.com/office/drawing/2014/main" id="{8C9E68E0-F781-4637-8F9A-277F6C906FD1}"/>
              </a:ext>
            </a:extLst>
          </p:cNvPr>
          <p:cNvSpPr/>
          <p:nvPr/>
        </p:nvSpPr>
        <p:spPr>
          <a:xfrm>
            <a:off x="3435927" y="491836"/>
            <a:ext cx="2064328" cy="401782"/>
          </a:xfrm>
          <a:prstGeom prst="rect">
            <a:avLst/>
          </a:prstGeom>
          <a:solidFill>
            <a:srgbClr val="E03C21"/>
          </a:solidFill>
          <a:ln>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FZHei-B01S" panose="02010601030101010101" pitchFamily="2" charset="-122"/>
              <a:ea typeface="FZHei-B01S" panose="02010601030101010101" pitchFamily="2" charset="-122"/>
              <a:sym typeface="FZHei-B01S" panose="02010601030101010101" pitchFamily="2" charset="-122"/>
            </a:endParaRPr>
          </a:p>
        </p:txBody>
      </p:sp>
      <p:sp>
        <p:nvSpPr>
          <p:cNvPr id="7" name="矩形 6">
            <a:extLst>
              <a:ext uri="{FF2B5EF4-FFF2-40B4-BE49-F238E27FC236}">
                <a16:creationId xmlns="" xmlns:a16="http://schemas.microsoft.com/office/drawing/2014/main" id="{A40980AF-6557-4AAB-836D-1737C47A73E5}"/>
              </a:ext>
            </a:extLst>
          </p:cNvPr>
          <p:cNvSpPr/>
          <p:nvPr/>
        </p:nvSpPr>
        <p:spPr>
          <a:xfrm>
            <a:off x="3507371" y="450352"/>
            <a:ext cx="1847365" cy="507831"/>
          </a:xfrm>
          <a:prstGeom prst="rect">
            <a:avLst/>
          </a:prstGeom>
        </p:spPr>
        <p:txBody>
          <a:bodyPr wrap="none">
            <a:spAutoFit/>
          </a:bodyPr>
          <a:lstStyle/>
          <a:p>
            <a:pPr>
              <a:spcBef>
                <a:spcPct val="0"/>
              </a:spcBef>
            </a:pPr>
            <a:r>
              <a:rPr lang="en-US" altLang="zh-CN" sz="27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PART     02</a:t>
            </a:r>
          </a:p>
        </p:txBody>
      </p:sp>
    </p:spTree>
    <p:extLst>
      <p:ext uri="{BB962C8B-B14F-4D97-AF65-F5344CB8AC3E}">
        <p14:creationId xmlns:p14="http://schemas.microsoft.com/office/powerpoint/2010/main" val="837089515"/>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5" name="菱形 4"/>
          <p:cNvSpPr/>
          <p:nvPr/>
        </p:nvSpPr>
        <p:spPr>
          <a:xfrm>
            <a:off x="3215984" y="1419726"/>
            <a:ext cx="2700000" cy="2700000"/>
          </a:xfrm>
          <a:prstGeom prst="diamond">
            <a:avLst/>
          </a:prstGeom>
          <a:blipFill dpi="0" rotWithShape="1">
            <a:blip r:embed="rId3">
              <a:extLst>
                <a:ext uri="{28A0092B-C50C-407E-A947-70E740481C1C}">
                  <a14:useLocalDpi xmlns:a14="http://schemas.microsoft.com/office/drawing/2010/main" val="0"/>
                </a:ext>
              </a:extLst>
            </a:blip>
            <a:srcRect/>
            <a:stretch>
              <a:fillRect/>
            </a:stretch>
          </a:blip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pic>
        <p:nvPicPr>
          <p:cNvPr id="4" name="图片 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70022" y="2192756"/>
            <a:ext cx="3498374" cy="1008732"/>
          </a:xfrm>
          <a:prstGeom prst="rect">
            <a:avLst/>
          </a:prstGeom>
          <a:ln>
            <a:noFill/>
          </a:ln>
          <a:effectLst/>
        </p:spPr>
      </p:pic>
      <p:sp>
        <p:nvSpPr>
          <p:cNvPr id="6" name="菱形 5"/>
          <p:cNvSpPr/>
          <p:nvPr/>
        </p:nvSpPr>
        <p:spPr>
          <a:xfrm>
            <a:off x="5425238" y="1826272"/>
            <a:ext cx="1886909" cy="1886909"/>
          </a:xfrm>
          <a:prstGeom prst="diamond">
            <a:avLst/>
          </a:prstGeom>
          <a:blipFill dpi="0"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a:blipFill>
          <a:ln w="76200">
            <a:solidFill>
              <a:srgbClr val="E03C2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7" name="菱形 6"/>
          <p:cNvSpPr/>
          <p:nvPr/>
        </p:nvSpPr>
        <p:spPr>
          <a:xfrm>
            <a:off x="6821400" y="2192756"/>
            <a:ext cx="1153942" cy="1153942"/>
          </a:xfrm>
          <a:prstGeom prst="diamond">
            <a:avLst/>
          </a:prstGeom>
          <a:blipFill dpi="0"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a:stretch>
              <a:fillRect/>
            </a:stretch>
          </a:blipFill>
          <a:ln w="76200">
            <a:solidFill>
              <a:srgbClr val="E03C2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8" name="矩形 7"/>
          <p:cNvSpPr/>
          <p:nvPr/>
        </p:nvSpPr>
        <p:spPr>
          <a:xfrm>
            <a:off x="774839" y="3346697"/>
            <a:ext cx="3071460" cy="1066959"/>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9" name="文本框 8"/>
          <p:cNvSpPr txBox="1"/>
          <p:nvPr/>
        </p:nvSpPr>
        <p:spPr>
          <a:xfrm>
            <a:off x="4150486" y="4267221"/>
            <a:ext cx="877163" cy="230832"/>
          </a:xfrm>
          <a:prstGeom prst="rect">
            <a:avLst/>
          </a:prstGeom>
          <a:noFill/>
        </p:spPr>
        <p:txBody>
          <a:bodyPr wrap="none" rtlCol="0">
            <a:spAutoFit/>
          </a:bodyPr>
          <a:lstStyle/>
          <a:p>
            <a:r>
              <a:rPr lang="zh-CN" altLang="en-US" sz="900" dirty="0">
                <a:latin typeface="方正姚体" panose="02010601030101010101" pitchFamily="2" charset="-122"/>
                <a:ea typeface="方正姚体" panose="02010601030101010101" pitchFamily="2" charset="-122"/>
              </a:rPr>
              <a:t>添加标题内容</a:t>
            </a:r>
          </a:p>
        </p:txBody>
      </p:sp>
      <p:sp>
        <p:nvSpPr>
          <p:cNvPr id="10" name="文本框 9"/>
          <p:cNvSpPr txBox="1"/>
          <p:nvPr/>
        </p:nvSpPr>
        <p:spPr>
          <a:xfrm>
            <a:off x="5954308" y="3862223"/>
            <a:ext cx="877163" cy="230832"/>
          </a:xfrm>
          <a:prstGeom prst="rect">
            <a:avLst/>
          </a:prstGeom>
          <a:noFill/>
        </p:spPr>
        <p:txBody>
          <a:bodyPr wrap="none" rtlCol="0">
            <a:spAutoFit/>
          </a:bodyPr>
          <a:lstStyle/>
          <a:p>
            <a:r>
              <a:rPr lang="zh-CN" altLang="en-US" sz="900" dirty="0">
                <a:latin typeface="方正姚体" panose="02010601030101010101" pitchFamily="2" charset="-122"/>
                <a:ea typeface="方正姚体" panose="02010601030101010101" pitchFamily="2" charset="-122"/>
              </a:rPr>
              <a:t>添加标题内容</a:t>
            </a:r>
          </a:p>
        </p:txBody>
      </p:sp>
      <p:sp>
        <p:nvSpPr>
          <p:cNvPr id="11" name="文本框 10"/>
          <p:cNvSpPr txBox="1"/>
          <p:nvPr/>
        </p:nvSpPr>
        <p:spPr>
          <a:xfrm>
            <a:off x="6978502" y="3476078"/>
            <a:ext cx="877163" cy="230832"/>
          </a:xfrm>
          <a:prstGeom prst="rect">
            <a:avLst/>
          </a:prstGeom>
          <a:noFill/>
        </p:spPr>
        <p:txBody>
          <a:bodyPr wrap="none" rtlCol="0">
            <a:spAutoFit/>
          </a:bodyPr>
          <a:lstStyle/>
          <a:p>
            <a:r>
              <a:rPr lang="zh-CN" altLang="en-US" sz="900" dirty="0">
                <a:latin typeface="方正姚体" panose="02010601030101010101" pitchFamily="2" charset="-122"/>
                <a:ea typeface="方正姚体" panose="02010601030101010101" pitchFamily="2" charset="-122"/>
              </a:rPr>
              <a:t>添加标题内容</a:t>
            </a:r>
          </a:p>
        </p:txBody>
      </p:sp>
      <p:sp>
        <p:nvSpPr>
          <p:cNvPr id="12" name="文本框 11"/>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103670569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200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90107" y="2728161"/>
            <a:ext cx="1658149" cy="164832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矩形 5"/>
          <p:cNvSpPr/>
          <p:nvPr/>
        </p:nvSpPr>
        <p:spPr>
          <a:xfrm>
            <a:off x="2767263" y="1756611"/>
            <a:ext cx="1658149" cy="164832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图文框 3"/>
          <p:cNvSpPr/>
          <p:nvPr/>
        </p:nvSpPr>
        <p:spPr>
          <a:xfrm>
            <a:off x="2502568" y="1476877"/>
            <a:ext cx="2201779" cy="2189747"/>
          </a:xfrm>
          <a:prstGeom prst="frame">
            <a:avLst/>
          </a:prstGeom>
          <a:solidFill>
            <a:srgbClr val="E03C2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5" name="图文框 4"/>
          <p:cNvSpPr/>
          <p:nvPr/>
        </p:nvSpPr>
        <p:spPr>
          <a:xfrm>
            <a:off x="4425412" y="2448427"/>
            <a:ext cx="2201779" cy="2189747"/>
          </a:xfrm>
          <a:prstGeom prst="frame">
            <a:avLst/>
          </a:prstGeom>
          <a:solidFill>
            <a:srgbClr val="E03C2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8" name="矩形 7"/>
          <p:cNvSpPr/>
          <p:nvPr/>
        </p:nvSpPr>
        <p:spPr>
          <a:xfrm>
            <a:off x="1075017" y="3732931"/>
            <a:ext cx="3071460" cy="1066959"/>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9" name="矩形 8"/>
          <p:cNvSpPr/>
          <p:nvPr/>
        </p:nvSpPr>
        <p:spPr>
          <a:xfrm>
            <a:off x="4969042" y="1224819"/>
            <a:ext cx="3071460" cy="1066959"/>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12" name="文本框 11"/>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296640474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200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P spid="8" grpId="0"/>
      <p:bldP spid="9"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5" name="平行四边形 4"/>
          <p:cNvSpPr/>
          <p:nvPr/>
        </p:nvSpPr>
        <p:spPr>
          <a:xfrm rot="20386014">
            <a:off x="1224647" y="1435161"/>
            <a:ext cx="2923674" cy="2971800"/>
          </a:xfrm>
          <a:prstGeom prst="parallelogram">
            <a:avLst>
              <a:gd name="adj" fmla="val 7304"/>
            </a:avLst>
          </a:prstGeom>
          <a:solidFill>
            <a:srgbClr val="E03C21"/>
          </a:solidFill>
          <a:ln w="3175">
            <a:solidFill>
              <a:srgbClr val="E03C2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平行四边形 5"/>
          <p:cNvSpPr/>
          <p:nvPr/>
        </p:nvSpPr>
        <p:spPr>
          <a:xfrm>
            <a:off x="1254727" y="1453208"/>
            <a:ext cx="2923674" cy="2971800"/>
          </a:xfrm>
          <a:prstGeom prst="parallelogram">
            <a:avLst>
              <a:gd name="adj" fmla="val 7304"/>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 name="矩形 6"/>
          <p:cNvSpPr/>
          <p:nvPr/>
        </p:nvSpPr>
        <p:spPr>
          <a:xfrm>
            <a:off x="4884823" y="2256973"/>
            <a:ext cx="3071460" cy="1023293"/>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8" name="矩形 7"/>
          <p:cNvSpPr/>
          <p:nvPr/>
        </p:nvSpPr>
        <p:spPr>
          <a:xfrm>
            <a:off x="4884823" y="3418020"/>
            <a:ext cx="3071460" cy="1023293"/>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pic>
        <p:nvPicPr>
          <p:cNvPr id="9" name="图片 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884823" y="1382193"/>
            <a:ext cx="2724944" cy="785719"/>
          </a:xfrm>
          <a:prstGeom prst="rect">
            <a:avLst/>
          </a:prstGeom>
          <a:ln>
            <a:noFill/>
          </a:ln>
          <a:effectLst/>
        </p:spPr>
      </p:pic>
      <p:sp>
        <p:nvSpPr>
          <p:cNvPr id="10" name="文本框 9"/>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2367413243"/>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200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MH_Other_1"/>
          <p:cNvSpPr/>
          <p:nvPr>
            <p:custDataLst>
              <p:tags r:id="rId1"/>
            </p:custDataLst>
          </p:nvPr>
        </p:nvSpPr>
        <p:spPr>
          <a:xfrm>
            <a:off x="4527385" y="1705669"/>
            <a:ext cx="528638" cy="547688"/>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a typeface="微软雅黑" panose="020B0503020204020204" pitchFamily="34" charset="-122"/>
            </a:endParaRPr>
          </a:p>
        </p:txBody>
      </p:sp>
      <p:sp>
        <p:nvSpPr>
          <p:cNvPr id="5" name="MH_Other_2"/>
          <p:cNvSpPr/>
          <p:nvPr>
            <p:custDataLst>
              <p:tags r:id="rId2"/>
            </p:custDataLst>
          </p:nvPr>
        </p:nvSpPr>
        <p:spPr>
          <a:xfrm>
            <a:off x="4416243" y="1600894"/>
            <a:ext cx="731044" cy="757238"/>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2">
              <a:lumMod val="75000"/>
            </a:schemeClr>
          </a:solidFill>
          <a:ln>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a typeface="微软雅黑" panose="020B0503020204020204" pitchFamily="34" charset="-122"/>
            </a:endParaRPr>
          </a:p>
        </p:txBody>
      </p:sp>
      <p:sp>
        <p:nvSpPr>
          <p:cNvPr id="6" name="MH_SubTitle_1"/>
          <p:cNvSpPr txBox="1">
            <a:spLocks noChangeArrowheads="1"/>
          </p:cNvSpPr>
          <p:nvPr>
            <p:custDataLst>
              <p:tags r:id="rId3"/>
            </p:custDataLst>
          </p:nvPr>
        </p:nvSpPr>
        <p:spPr bwMode="auto">
          <a:xfrm>
            <a:off x="5295339" y="1427063"/>
            <a:ext cx="3831431"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500" kern="0" dirty="0">
                <a:latin typeface="方正姚体" panose="02010601030101010101" pitchFamily="2" charset="-122"/>
                <a:ea typeface="方正姚体" panose="02010601030101010101" pitchFamily="2" charset="-122"/>
                <a:cs typeface="Arial" panose="020B0604020202020204" pitchFamily="34" charset="0"/>
              </a:rPr>
              <a:t>添加标题内容</a:t>
            </a:r>
            <a:endParaRPr lang="en-US" altLang="zh-CN" sz="1500" kern="0" dirty="0">
              <a:latin typeface="方正姚体" panose="02010601030101010101" pitchFamily="2" charset="-122"/>
              <a:ea typeface="方正姚体" panose="02010601030101010101" pitchFamily="2" charset="-122"/>
              <a:cs typeface="Arial" panose="020B0604020202020204" pitchFamily="34" charset="0"/>
            </a:endParaRPr>
          </a:p>
        </p:txBody>
      </p:sp>
      <p:sp>
        <p:nvSpPr>
          <p:cNvPr id="7" name="MH_Text_1"/>
          <p:cNvSpPr txBox="1"/>
          <p:nvPr>
            <p:custDataLst>
              <p:tags r:id="rId4"/>
            </p:custDataLst>
          </p:nvPr>
        </p:nvSpPr>
        <p:spPr>
          <a:xfrm>
            <a:off x="5295339" y="1825923"/>
            <a:ext cx="3019527" cy="698224"/>
          </a:xfrm>
          <a:prstGeom prst="rect">
            <a:avLst/>
          </a:prstGeom>
          <a:noFill/>
        </p:spPr>
        <p:txBody>
          <a:bodyPr lIns="0" tIns="0" rIns="0" bIns="0">
            <a:normAutofit/>
          </a:bodyPr>
          <a:lstStyle/>
          <a:p>
            <a:pPr>
              <a:lnSpc>
                <a:spcPts val="1500"/>
              </a:lnSpc>
            </a:pPr>
            <a:r>
              <a:rPr lang="zh-CN" altLang="en-US" sz="1050" dirty="0">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1050" dirty="0">
                <a:latin typeface="方正姚体" panose="02010601030101010101" pitchFamily="2" charset="-122"/>
                <a:ea typeface="方正姚体" panose="02010601030101010101" pitchFamily="2" charset="-122"/>
              </a:rPr>
              <a:t>,</a:t>
            </a:r>
            <a:r>
              <a:rPr lang="zh-CN" altLang="en-US" sz="1050" dirty="0">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1050" dirty="0">
                <a:latin typeface="方正姚体" panose="02010601030101010101" pitchFamily="2" charset="-122"/>
                <a:ea typeface="方正姚体" panose="02010601030101010101" pitchFamily="2" charset="-122"/>
              </a:rPr>
              <a:t>.</a:t>
            </a:r>
            <a:endParaRPr lang="zh-CN" altLang="en-US" sz="1050" dirty="0">
              <a:latin typeface="方正姚体" panose="02010601030101010101" pitchFamily="2" charset="-122"/>
              <a:ea typeface="方正姚体" panose="02010601030101010101" pitchFamily="2" charset="-122"/>
            </a:endParaRPr>
          </a:p>
        </p:txBody>
      </p:sp>
      <p:sp>
        <p:nvSpPr>
          <p:cNvPr id="8" name="MH_Other_3"/>
          <p:cNvSpPr/>
          <p:nvPr>
            <p:custDataLst>
              <p:tags r:id="rId5"/>
            </p:custDataLst>
          </p:nvPr>
        </p:nvSpPr>
        <p:spPr>
          <a:xfrm>
            <a:off x="4527385" y="3184426"/>
            <a:ext cx="528638" cy="547688"/>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a typeface="微软雅黑" panose="020B0503020204020204" pitchFamily="34" charset="-122"/>
            </a:endParaRPr>
          </a:p>
        </p:txBody>
      </p:sp>
      <p:sp>
        <p:nvSpPr>
          <p:cNvPr id="9" name="MH_Other_4"/>
          <p:cNvSpPr/>
          <p:nvPr>
            <p:custDataLst>
              <p:tags r:id="rId6"/>
            </p:custDataLst>
          </p:nvPr>
        </p:nvSpPr>
        <p:spPr>
          <a:xfrm>
            <a:off x="4416243" y="3069712"/>
            <a:ext cx="731044" cy="757238"/>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2">
              <a:lumMod val="75000"/>
            </a:schemeClr>
          </a:solidFill>
          <a:ln>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a typeface="微软雅黑" panose="020B0503020204020204" pitchFamily="34" charset="-122"/>
            </a:endParaRPr>
          </a:p>
        </p:txBody>
      </p:sp>
      <p:sp>
        <p:nvSpPr>
          <p:cNvPr id="10" name="MH_SubTitle_2"/>
          <p:cNvSpPr txBox="1">
            <a:spLocks noChangeArrowheads="1"/>
          </p:cNvSpPr>
          <p:nvPr>
            <p:custDataLst>
              <p:tags r:id="rId7"/>
            </p:custDataLst>
          </p:nvPr>
        </p:nvSpPr>
        <p:spPr bwMode="auto">
          <a:xfrm>
            <a:off x="5295339" y="2907011"/>
            <a:ext cx="3831431"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500" kern="0" dirty="0">
                <a:latin typeface="方正姚体" panose="02010601030101010101" pitchFamily="2" charset="-122"/>
                <a:ea typeface="方正姚体" panose="02010601030101010101" pitchFamily="2" charset="-122"/>
                <a:cs typeface="Arial" panose="020B0604020202020204" pitchFamily="34" charset="0"/>
              </a:rPr>
              <a:t>添加标题内容</a:t>
            </a:r>
            <a:endParaRPr lang="en-US" altLang="zh-CN" sz="1500" kern="0" dirty="0">
              <a:latin typeface="方正姚体" panose="02010601030101010101" pitchFamily="2" charset="-122"/>
              <a:ea typeface="方正姚体" panose="02010601030101010101" pitchFamily="2" charset="-122"/>
              <a:cs typeface="Arial" panose="020B0604020202020204" pitchFamily="34" charset="0"/>
            </a:endParaRPr>
          </a:p>
        </p:txBody>
      </p:sp>
      <p:sp>
        <p:nvSpPr>
          <p:cNvPr id="11" name="MH_Text_2"/>
          <p:cNvSpPr txBox="1"/>
          <p:nvPr>
            <p:custDataLst>
              <p:tags r:id="rId8"/>
            </p:custDataLst>
          </p:nvPr>
        </p:nvSpPr>
        <p:spPr>
          <a:xfrm>
            <a:off x="5295339" y="3304680"/>
            <a:ext cx="3019527" cy="603491"/>
          </a:xfrm>
          <a:prstGeom prst="rect">
            <a:avLst/>
          </a:prstGeom>
          <a:noFill/>
        </p:spPr>
        <p:txBody>
          <a:bodyPr lIns="0" tIns="0" rIns="0" bIns="0">
            <a:normAutofit/>
          </a:bodyPr>
          <a:lstStyle/>
          <a:p>
            <a:pPr>
              <a:lnSpc>
                <a:spcPts val="1500"/>
              </a:lnSpc>
            </a:pPr>
            <a:r>
              <a:rPr lang="zh-CN" altLang="en-US" sz="1050" dirty="0">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1050" dirty="0">
                <a:latin typeface="方正姚体" panose="02010601030101010101" pitchFamily="2" charset="-122"/>
                <a:ea typeface="方正姚体" panose="02010601030101010101" pitchFamily="2" charset="-122"/>
              </a:rPr>
              <a:t>,</a:t>
            </a:r>
            <a:r>
              <a:rPr lang="zh-CN" altLang="en-US" sz="1050" dirty="0">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1050" dirty="0">
                <a:latin typeface="方正姚体" panose="02010601030101010101" pitchFamily="2" charset="-122"/>
                <a:ea typeface="方正姚体" panose="02010601030101010101" pitchFamily="2" charset="-122"/>
              </a:rPr>
              <a:t>.</a:t>
            </a:r>
            <a:endParaRPr lang="zh-CN" altLang="en-US" sz="1050" dirty="0">
              <a:latin typeface="方正姚体" panose="02010601030101010101" pitchFamily="2" charset="-122"/>
              <a:ea typeface="方正姚体" panose="02010601030101010101" pitchFamily="2" charset="-122"/>
            </a:endParaRPr>
          </a:p>
        </p:txBody>
      </p:sp>
      <p:sp>
        <p:nvSpPr>
          <p:cNvPr id="12" name="MH_Other_5"/>
          <p:cNvSpPr>
            <a:spLocks/>
          </p:cNvSpPr>
          <p:nvPr>
            <p:custDataLst>
              <p:tags r:id="rId9"/>
            </p:custDataLst>
          </p:nvPr>
        </p:nvSpPr>
        <p:spPr bwMode="auto">
          <a:xfrm>
            <a:off x="4638114" y="1833067"/>
            <a:ext cx="298847" cy="297656"/>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sz="1013"/>
          </a:p>
        </p:txBody>
      </p:sp>
      <p:sp>
        <p:nvSpPr>
          <p:cNvPr id="13" name="MH_Other_6"/>
          <p:cNvSpPr>
            <a:spLocks noChangeAspect="1"/>
          </p:cNvSpPr>
          <p:nvPr>
            <p:custDataLst>
              <p:tags r:id="rId10"/>
            </p:custDataLst>
          </p:nvPr>
        </p:nvSpPr>
        <p:spPr bwMode="auto">
          <a:xfrm>
            <a:off x="4651211" y="3310632"/>
            <a:ext cx="297656" cy="295275"/>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sz="1013"/>
          </a:p>
        </p:txBody>
      </p:sp>
      <p:sp>
        <p:nvSpPr>
          <p:cNvPr id="14" name="矩形 13"/>
          <p:cNvSpPr/>
          <p:nvPr/>
        </p:nvSpPr>
        <p:spPr>
          <a:xfrm>
            <a:off x="612041" y="1602292"/>
            <a:ext cx="3458817" cy="2226365"/>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15" name="文本框 14"/>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241528575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200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0" grpId="0"/>
      <p:bldP spid="11" grpId="0"/>
      <p:bldP spid="12" grpId="0" animBg="1"/>
      <p:bldP spid="13" grpId="0" animBg="1"/>
      <p:bldP spid="14"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 xmlns:a16="http://schemas.microsoft.com/office/drawing/2014/main" id="{EF3DDFD7-DC04-465F-85CA-B71C704139C9}"/>
              </a:ext>
            </a:extLst>
          </p:cNvPr>
          <p:cNvGrpSpPr/>
          <p:nvPr/>
        </p:nvGrpSpPr>
        <p:grpSpPr>
          <a:xfrm>
            <a:off x="555559" y="2746511"/>
            <a:ext cx="7987163" cy="1060361"/>
            <a:chOff x="644462" y="4153580"/>
            <a:chExt cx="10649551" cy="1413815"/>
          </a:xfrm>
        </p:grpSpPr>
        <p:sp>
          <p:nvSpPr>
            <p:cNvPr id="5" name="MH_Entry_1">
              <a:extLst>
                <a:ext uri="{FF2B5EF4-FFF2-40B4-BE49-F238E27FC236}">
                  <a16:creationId xmlns="" xmlns:a16="http://schemas.microsoft.com/office/drawing/2014/main" id="{F053D12E-8802-4A50-9F98-6A9FA56F84DE}"/>
                </a:ext>
              </a:extLst>
            </p:cNvPr>
            <p:cNvSpPr>
              <a:spLocks noChangeArrowheads="1"/>
            </p:cNvSpPr>
            <p:nvPr>
              <p:custDataLst>
                <p:tags r:id="rId1"/>
              </p:custDataLst>
            </p:nvPr>
          </p:nvSpPr>
          <p:spPr bwMode="auto">
            <a:xfrm>
              <a:off x="4537607" y="4153580"/>
              <a:ext cx="2790811" cy="46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500" dirty="0">
                  <a:latin typeface="方正姚体" panose="02010601030101010101" pitchFamily="2" charset="-122"/>
                  <a:ea typeface="方正姚体" panose="02010601030101010101" pitchFamily="2" charset="-122"/>
                  <a:sym typeface="FZHei-B01S" panose="02010601030101010101" pitchFamily="2" charset="-122"/>
                </a:rPr>
                <a:t>添加标题</a:t>
              </a:r>
              <a:endParaRPr lang="en-US" altLang="zh-CN" sz="1500" dirty="0">
                <a:latin typeface="方正姚体" panose="02010601030101010101" pitchFamily="2" charset="-122"/>
                <a:ea typeface="方正姚体" panose="02010601030101010101" pitchFamily="2" charset="-122"/>
                <a:sym typeface="FZHei-B01S" panose="02010601030101010101" pitchFamily="2" charset="-122"/>
              </a:endParaRPr>
            </a:p>
            <a:p>
              <a:pPr>
                <a:lnSpc>
                  <a:spcPct val="100000"/>
                </a:lnSpc>
                <a:spcBef>
                  <a:spcPct val="0"/>
                </a:spcBef>
                <a:buNone/>
              </a:pPr>
              <a:r>
                <a:rPr lang="en-US" altLang="zh-CN" sz="782" dirty="0">
                  <a:latin typeface="方正姚体" panose="02010601030101010101" pitchFamily="2" charset="-122"/>
                  <a:ea typeface="方正姚体" panose="02010601030101010101" pitchFamily="2" charset="-122"/>
                  <a:sym typeface="FZHei-B01S" panose="02010601030101010101" pitchFamily="2" charset="-122"/>
                </a:rPr>
                <a:t>CLICK ON ADD RELATED TITLE WORDS</a:t>
              </a:r>
              <a:endParaRPr lang="zh-CN" altLang="en-US" sz="782" dirty="0">
                <a:latin typeface="方正姚体" panose="02010601030101010101" pitchFamily="2" charset="-122"/>
                <a:ea typeface="方正姚体" panose="02010601030101010101" pitchFamily="2" charset="-122"/>
                <a:sym typeface="FZHei-B01S" panose="02010601030101010101" pitchFamily="2" charset="-122"/>
              </a:endParaRPr>
            </a:p>
          </p:txBody>
        </p:sp>
        <p:sp>
          <p:nvSpPr>
            <p:cNvPr id="6" name="MH_Entry_2">
              <a:extLst>
                <a:ext uri="{FF2B5EF4-FFF2-40B4-BE49-F238E27FC236}">
                  <a16:creationId xmlns="" xmlns:a16="http://schemas.microsoft.com/office/drawing/2014/main" id="{69560B1F-428F-40A2-893C-4D2925670501}"/>
                </a:ext>
              </a:extLst>
            </p:cNvPr>
            <p:cNvSpPr>
              <a:spLocks noChangeArrowheads="1"/>
            </p:cNvSpPr>
            <p:nvPr>
              <p:custDataLst>
                <p:tags r:id="rId2"/>
              </p:custDataLst>
            </p:nvPr>
          </p:nvSpPr>
          <p:spPr bwMode="auto">
            <a:xfrm>
              <a:off x="644462" y="5041579"/>
              <a:ext cx="2716604" cy="46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gn="r">
                <a:lnSpc>
                  <a:spcPct val="100000"/>
                </a:lnSpc>
                <a:spcBef>
                  <a:spcPct val="0"/>
                </a:spcBef>
                <a:buNone/>
              </a:pPr>
              <a:r>
                <a:rPr lang="zh-CN" altLang="en-US" sz="1500" dirty="0">
                  <a:latin typeface="方正姚体" panose="02010601030101010101" pitchFamily="2" charset="-122"/>
                  <a:ea typeface="方正姚体" panose="02010601030101010101" pitchFamily="2" charset="-122"/>
                  <a:sym typeface="FZHei-B01S" panose="02010601030101010101" pitchFamily="2" charset="-122"/>
                </a:rPr>
                <a:t>添加标题</a:t>
              </a:r>
              <a:endParaRPr lang="en-US" altLang="zh-CN" sz="1500" dirty="0">
                <a:latin typeface="方正姚体" panose="02010601030101010101" pitchFamily="2" charset="-122"/>
                <a:ea typeface="方正姚体" panose="02010601030101010101" pitchFamily="2" charset="-122"/>
                <a:sym typeface="FZHei-B01S" panose="02010601030101010101" pitchFamily="2" charset="-122"/>
              </a:endParaRPr>
            </a:p>
            <a:p>
              <a:pPr algn="r">
                <a:lnSpc>
                  <a:spcPct val="100000"/>
                </a:lnSpc>
                <a:spcBef>
                  <a:spcPct val="0"/>
                </a:spcBef>
                <a:buNone/>
              </a:pPr>
              <a:r>
                <a:rPr lang="en-US" altLang="zh-CN" sz="782" dirty="0">
                  <a:latin typeface="方正姚体" panose="02010601030101010101" pitchFamily="2" charset="-122"/>
                  <a:ea typeface="方正姚体" panose="02010601030101010101" pitchFamily="2" charset="-122"/>
                  <a:sym typeface="FZHei-B01S" panose="02010601030101010101" pitchFamily="2" charset="-122"/>
                </a:rPr>
                <a:t>CLICK ON ADD RELATED TITLE WORDS</a:t>
              </a:r>
              <a:endParaRPr lang="zh-CN" altLang="en-US" sz="782" dirty="0">
                <a:latin typeface="方正姚体" panose="02010601030101010101" pitchFamily="2" charset="-122"/>
                <a:ea typeface="方正姚体" panose="02010601030101010101" pitchFamily="2" charset="-122"/>
                <a:sym typeface="FZHei-B01S" panose="02010601030101010101" pitchFamily="2" charset="-122"/>
              </a:endParaRPr>
            </a:p>
          </p:txBody>
        </p:sp>
        <p:sp>
          <p:nvSpPr>
            <p:cNvPr id="7" name="MH_Entry_3">
              <a:extLst>
                <a:ext uri="{FF2B5EF4-FFF2-40B4-BE49-F238E27FC236}">
                  <a16:creationId xmlns="" xmlns:a16="http://schemas.microsoft.com/office/drawing/2014/main" id="{7778B27F-F783-43A5-9E64-E2C05F256502}"/>
                </a:ext>
              </a:extLst>
            </p:cNvPr>
            <p:cNvSpPr>
              <a:spLocks noChangeArrowheads="1"/>
            </p:cNvSpPr>
            <p:nvPr>
              <p:custDataLst>
                <p:tags r:id="rId3"/>
              </p:custDataLst>
            </p:nvPr>
          </p:nvSpPr>
          <p:spPr bwMode="auto">
            <a:xfrm>
              <a:off x="8503202" y="4162916"/>
              <a:ext cx="2790811" cy="46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nSpc>
                  <a:spcPct val="100000"/>
                </a:lnSpc>
                <a:spcBef>
                  <a:spcPct val="0"/>
                </a:spcBef>
                <a:buNone/>
              </a:pPr>
              <a:r>
                <a:rPr lang="zh-CN" altLang="en-US" sz="1500" dirty="0">
                  <a:latin typeface="方正姚体" panose="02010601030101010101" pitchFamily="2" charset="-122"/>
                  <a:ea typeface="方正姚体" panose="02010601030101010101" pitchFamily="2" charset="-122"/>
                  <a:sym typeface="FZHei-B01S" panose="02010601030101010101" pitchFamily="2" charset="-122"/>
                </a:rPr>
                <a:t>添加标题</a:t>
              </a:r>
              <a:endParaRPr lang="en-US" altLang="zh-CN" sz="1500" dirty="0">
                <a:latin typeface="方正姚体" panose="02010601030101010101" pitchFamily="2" charset="-122"/>
                <a:ea typeface="方正姚体" panose="02010601030101010101" pitchFamily="2" charset="-122"/>
                <a:sym typeface="FZHei-B01S" panose="02010601030101010101" pitchFamily="2" charset="-122"/>
              </a:endParaRPr>
            </a:p>
            <a:p>
              <a:pPr>
                <a:lnSpc>
                  <a:spcPct val="100000"/>
                </a:lnSpc>
                <a:spcBef>
                  <a:spcPct val="0"/>
                </a:spcBef>
                <a:buNone/>
              </a:pPr>
              <a:r>
                <a:rPr lang="en-US" altLang="zh-CN" sz="782" dirty="0">
                  <a:latin typeface="方正姚体" panose="02010601030101010101" pitchFamily="2" charset="-122"/>
                  <a:ea typeface="方正姚体" panose="02010601030101010101" pitchFamily="2" charset="-122"/>
                  <a:sym typeface="FZHei-B01S" panose="02010601030101010101" pitchFamily="2" charset="-122"/>
                </a:rPr>
                <a:t>CLICK ON ADD RELATED TITLE WORDS</a:t>
              </a:r>
              <a:endParaRPr lang="zh-CN" altLang="en-US" sz="782" dirty="0">
                <a:latin typeface="方正姚体" panose="02010601030101010101" pitchFamily="2" charset="-122"/>
                <a:ea typeface="方正姚体" panose="02010601030101010101" pitchFamily="2" charset="-122"/>
                <a:sym typeface="FZHei-B01S" panose="02010601030101010101" pitchFamily="2" charset="-122"/>
              </a:endParaRPr>
            </a:p>
          </p:txBody>
        </p:sp>
        <p:sp>
          <p:nvSpPr>
            <p:cNvPr id="8" name="MH_Entry_4">
              <a:extLst>
                <a:ext uri="{FF2B5EF4-FFF2-40B4-BE49-F238E27FC236}">
                  <a16:creationId xmlns="" xmlns:a16="http://schemas.microsoft.com/office/drawing/2014/main" id="{4403E098-3A85-49F8-8DCF-77337217C817}"/>
                </a:ext>
              </a:extLst>
            </p:cNvPr>
            <p:cNvSpPr>
              <a:spLocks noChangeArrowheads="1"/>
            </p:cNvSpPr>
            <p:nvPr>
              <p:custDataLst>
                <p:tags r:id="rId4"/>
              </p:custDataLst>
            </p:nvPr>
          </p:nvSpPr>
          <p:spPr bwMode="auto">
            <a:xfrm>
              <a:off x="4611814" y="5053766"/>
              <a:ext cx="2716604" cy="46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gn="r">
                <a:lnSpc>
                  <a:spcPct val="100000"/>
                </a:lnSpc>
                <a:spcBef>
                  <a:spcPct val="0"/>
                </a:spcBef>
                <a:buNone/>
              </a:pPr>
              <a:r>
                <a:rPr lang="zh-CN" altLang="en-US" sz="1500" dirty="0">
                  <a:latin typeface="方正姚体" panose="02010601030101010101" pitchFamily="2" charset="-122"/>
                  <a:ea typeface="方正姚体" panose="02010601030101010101" pitchFamily="2" charset="-122"/>
                  <a:sym typeface="FZHei-B01S" panose="02010601030101010101" pitchFamily="2" charset="-122"/>
                </a:rPr>
                <a:t>添加标题</a:t>
              </a:r>
              <a:endParaRPr lang="en-US" altLang="zh-CN" sz="1500" dirty="0">
                <a:latin typeface="方正姚体" panose="02010601030101010101" pitchFamily="2" charset="-122"/>
                <a:ea typeface="方正姚体" panose="02010601030101010101" pitchFamily="2" charset="-122"/>
                <a:sym typeface="FZHei-B01S" panose="02010601030101010101" pitchFamily="2" charset="-122"/>
              </a:endParaRPr>
            </a:p>
            <a:p>
              <a:pPr lvl="0" algn="r">
                <a:lnSpc>
                  <a:spcPct val="100000"/>
                </a:lnSpc>
                <a:spcBef>
                  <a:spcPct val="0"/>
                </a:spcBef>
                <a:buNone/>
              </a:pPr>
              <a:r>
                <a:rPr lang="en-US" altLang="zh-CN" sz="782" dirty="0">
                  <a:latin typeface="方正姚体" panose="02010601030101010101" pitchFamily="2" charset="-122"/>
                  <a:ea typeface="方正姚体" panose="02010601030101010101" pitchFamily="2" charset="-122"/>
                  <a:sym typeface="FZHei-B01S" panose="02010601030101010101" pitchFamily="2" charset="-122"/>
                </a:rPr>
                <a:t>CLICK ON ADD RELATED TITLE WORDS</a:t>
              </a:r>
              <a:endParaRPr lang="zh-CN" altLang="en-US" sz="782" dirty="0">
                <a:latin typeface="方正姚体" panose="02010601030101010101" pitchFamily="2" charset="-122"/>
                <a:ea typeface="方正姚体" panose="02010601030101010101" pitchFamily="2" charset="-122"/>
                <a:sym typeface="FZHei-B01S" panose="02010601030101010101" pitchFamily="2" charset="-122"/>
              </a:endParaRPr>
            </a:p>
          </p:txBody>
        </p:sp>
        <p:sp>
          <p:nvSpPr>
            <p:cNvPr id="9" name="MH_Number_1">
              <a:extLst>
                <a:ext uri="{FF2B5EF4-FFF2-40B4-BE49-F238E27FC236}">
                  <a16:creationId xmlns="" xmlns:a16="http://schemas.microsoft.com/office/drawing/2014/main" id="{571441A1-5696-42B9-BA68-B757B4C3D723}"/>
                </a:ext>
              </a:extLst>
            </p:cNvPr>
            <p:cNvSpPr/>
            <p:nvPr>
              <p:custDataLst>
                <p:tags r:id="rId5"/>
              </p:custDataLst>
            </p:nvPr>
          </p:nvSpPr>
          <p:spPr>
            <a:xfrm rot="413314">
              <a:off x="3839779" y="4164775"/>
              <a:ext cx="460693" cy="498630"/>
            </a:xfrm>
            <a:custGeom>
              <a:avLst/>
              <a:gdLst>
                <a:gd name="connsiteX0" fmla="*/ 370244 w 370244"/>
                <a:gd name="connsiteY0" fmla="*/ 0 h 400732"/>
                <a:gd name="connsiteX1" fmla="*/ 325083 w 370244"/>
                <a:gd name="connsiteY1" fmla="*/ 361458 h 400732"/>
                <a:gd name="connsiteX2" fmla="*/ 0 w 370244"/>
                <a:gd name="connsiteY2" fmla="*/ 400732 h 400732"/>
                <a:gd name="connsiteX3" fmla="*/ 45161 w 370244"/>
                <a:gd name="connsiteY3" fmla="*/ 39274 h 400732"/>
              </a:gdLst>
              <a:ahLst/>
              <a:cxnLst>
                <a:cxn ang="0">
                  <a:pos x="connsiteX0" y="connsiteY0"/>
                </a:cxn>
                <a:cxn ang="0">
                  <a:pos x="connsiteX1" y="connsiteY1"/>
                </a:cxn>
                <a:cxn ang="0">
                  <a:pos x="connsiteX2" y="connsiteY2"/>
                </a:cxn>
                <a:cxn ang="0">
                  <a:pos x="connsiteX3" y="connsiteY3"/>
                </a:cxn>
              </a:cxnLst>
              <a:rect l="l" t="t" r="r" b="b"/>
              <a:pathLst>
                <a:path w="370244" h="400732">
                  <a:moveTo>
                    <a:pt x="370244" y="0"/>
                  </a:moveTo>
                  <a:lnTo>
                    <a:pt x="325083" y="361458"/>
                  </a:lnTo>
                  <a:lnTo>
                    <a:pt x="0" y="400732"/>
                  </a:lnTo>
                  <a:lnTo>
                    <a:pt x="45161" y="39274"/>
                  </a:lnTo>
                  <a:close/>
                </a:path>
              </a:pathLst>
            </a:custGeom>
            <a:solidFill>
              <a:srgbClr val="E03C21"/>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100">
                  <a:solidFill>
                    <a:srgbClr val="FFFFFF"/>
                  </a:solidFill>
                  <a:latin typeface="方正姚体" panose="02010601030101010101" pitchFamily="2" charset="-122"/>
                  <a:ea typeface="方正姚体" panose="02010601030101010101" pitchFamily="2" charset="-122"/>
                  <a:cs typeface="Times New Roman" panose="02020603050405020304" pitchFamily="18" charset="0"/>
                  <a:sym typeface="FZHei-B01S" panose="02010601030101010101" pitchFamily="2" charset="-122"/>
                </a:rPr>
                <a:t>1</a:t>
              </a:r>
              <a:endParaRPr lang="zh-CN" altLang="en-US" sz="2100">
                <a:solidFill>
                  <a:srgbClr val="FFFFFF"/>
                </a:solidFill>
                <a:latin typeface="方正姚体" panose="02010601030101010101" pitchFamily="2" charset="-122"/>
                <a:ea typeface="方正姚体" panose="02010601030101010101" pitchFamily="2" charset="-122"/>
                <a:cs typeface="Times New Roman" panose="02020603050405020304" pitchFamily="18" charset="0"/>
                <a:sym typeface="FZHei-B01S" panose="02010601030101010101" pitchFamily="2" charset="-122"/>
              </a:endParaRPr>
            </a:p>
          </p:txBody>
        </p:sp>
        <p:sp>
          <p:nvSpPr>
            <p:cNvPr id="10" name="MH_Number_2">
              <a:extLst>
                <a:ext uri="{FF2B5EF4-FFF2-40B4-BE49-F238E27FC236}">
                  <a16:creationId xmlns="" xmlns:a16="http://schemas.microsoft.com/office/drawing/2014/main" id="{A21F71A1-C1FD-49AE-A755-CBD2D23857BA}"/>
                </a:ext>
              </a:extLst>
            </p:cNvPr>
            <p:cNvSpPr/>
            <p:nvPr>
              <p:custDataLst>
                <p:tags r:id="rId6"/>
              </p:custDataLst>
            </p:nvPr>
          </p:nvSpPr>
          <p:spPr>
            <a:xfrm rot="413314">
              <a:off x="3644144" y="5055895"/>
              <a:ext cx="460694" cy="498629"/>
            </a:xfrm>
            <a:custGeom>
              <a:avLst/>
              <a:gdLst>
                <a:gd name="connsiteX0" fmla="*/ 45161 w 370245"/>
                <a:gd name="connsiteY0" fmla="*/ 39273 h 400731"/>
                <a:gd name="connsiteX1" fmla="*/ 370245 w 370245"/>
                <a:gd name="connsiteY1" fmla="*/ 0 h 400731"/>
                <a:gd name="connsiteX2" fmla="*/ 325083 w 370245"/>
                <a:gd name="connsiteY2" fmla="*/ 361458 h 400731"/>
                <a:gd name="connsiteX3" fmla="*/ 0 w 370245"/>
                <a:gd name="connsiteY3" fmla="*/ 400731 h 400731"/>
              </a:gdLst>
              <a:ahLst/>
              <a:cxnLst>
                <a:cxn ang="0">
                  <a:pos x="connsiteX0" y="connsiteY0"/>
                </a:cxn>
                <a:cxn ang="0">
                  <a:pos x="connsiteX1" y="connsiteY1"/>
                </a:cxn>
                <a:cxn ang="0">
                  <a:pos x="connsiteX2" y="connsiteY2"/>
                </a:cxn>
                <a:cxn ang="0">
                  <a:pos x="connsiteX3" y="connsiteY3"/>
                </a:cxn>
              </a:cxnLst>
              <a:rect l="l" t="t" r="r" b="b"/>
              <a:pathLst>
                <a:path w="370245" h="400731">
                  <a:moveTo>
                    <a:pt x="45161" y="39273"/>
                  </a:moveTo>
                  <a:lnTo>
                    <a:pt x="370245" y="0"/>
                  </a:lnTo>
                  <a:lnTo>
                    <a:pt x="325083" y="361458"/>
                  </a:lnTo>
                  <a:lnTo>
                    <a:pt x="0" y="400731"/>
                  </a:lnTo>
                  <a:close/>
                </a:path>
              </a:pathLst>
            </a:custGeom>
            <a:solidFill>
              <a:srgbClr val="E03C21"/>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100">
                  <a:solidFill>
                    <a:srgbClr val="FFFFFF"/>
                  </a:solidFill>
                  <a:latin typeface="方正姚体" panose="02010601030101010101" pitchFamily="2" charset="-122"/>
                  <a:ea typeface="方正姚体" panose="02010601030101010101" pitchFamily="2" charset="-122"/>
                  <a:cs typeface="Times New Roman" panose="02020603050405020304" pitchFamily="18" charset="0"/>
                  <a:sym typeface="FZHei-B01S" panose="02010601030101010101" pitchFamily="2" charset="-122"/>
                </a:rPr>
                <a:t>2</a:t>
              </a:r>
              <a:endParaRPr lang="zh-CN" altLang="en-US" sz="2100">
                <a:solidFill>
                  <a:srgbClr val="FFFFFF"/>
                </a:solidFill>
                <a:latin typeface="方正姚体" panose="02010601030101010101" pitchFamily="2" charset="-122"/>
                <a:ea typeface="方正姚体" panose="02010601030101010101" pitchFamily="2" charset="-122"/>
                <a:cs typeface="Times New Roman" panose="02020603050405020304" pitchFamily="18" charset="0"/>
                <a:sym typeface="FZHei-B01S" panose="02010601030101010101" pitchFamily="2" charset="-122"/>
              </a:endParaRPr>
            </a:p>
          </p:txBody>
        </p:sp>
        <p:sp>
          <p:nvSpPr>
            <p:cNvPr id="11" name="MH_Number_3">
              <a:extLst>
                <a:ext uri="{FF2B5EF4-FFF2-40B4-BE49-F238E27FC236}">
                  <a16:creationId xmlns="" xmlns:a16="http://schemas.microsoft.com/office/drawing/2014/main" id="{08DF268B-C71A-4C8F-8592-6C697E7DBC2D}"/>
                </a:ext>
              </a:extLst>
            </p:cNvPr>
            <p:cNvSpPr/>
            <p:nvPr>
              <p:custDataLst>
                <p:tags r:id="rId7"/>
              </p:custDataLst>
            </p:nvPr>
          </p:nvSpPr>
          <p:spPr>
            <a:xfrm rot="413314">
              <a:off x="7795829" y="4179395"/>
              <a:ext cx="460693" cy="498630"/>
            </a:xfrm>
            <a:custGeom>
              <a:avLst/>
              <a:gdLst>
                <a:gd name="connsiteX0" fmla="*/ 370244 w 370244"/>
                <a:gd name="connsiteY0" fmla="*/ 0 h 400732"/>
                <a:gd name="connsiteX1" fmla="*/ 325083 w 370244"/>
                <a:gd name="connsiteY1" fmla="*/ 361458 h 400732"/>
                <a:gd name="connsiteX2" fmla="*/ 0 w 370244"/>
                <a:gd name="connsiteY2" fmla="*/ 400732 h 400732"/>
                <a:gd name="connsiteX3" fmla="*/ 45161 w 370244"/>
                <a:gd name="connsiteY3" fmla="*/ 39274 h 400732"/>
              </a:gdLst>
              <a:ahLst/>
              <a:cxnLst>
                <a:cxn ang="0">
                  <a:pos x="connsiteX0" y="connsiteY0"/>
                </a:cxn>
                <a:cxn ang="0">
                  <a:pos x="connsiteX1" y="connsiteY1"/>
                </a:cxn>
                <a:cxn ang="0">
                  <a:pos x="connsiteX2" y="connsiteY2"/>
                </a:cxn>
                <a:cxn ang="0">
                  <a:pos x="connsiteX3" y="connsiteY3"/>
                </a:cxn>
              </a:cxnLst>
              <a:rect l="l" t="t" r="r" b="b"/>
              <a:pathLst>
                <a:path w="370244" h="400732">
                  <a:moveTo>
                    <a:pt x="370244" y="0"/>
                  </a:moveTo>
                  <a:lnTo>
                    <a:pt x="325083" y="361458"/>
                  </a:lnTo>
                  <a:lnTo>
                    <a:pt x="0" y="400732"/>
                  </a:lnTo>
                  <a:lnTo>
                    <a:pt x="45161" y="39274"/>
                  </a:lnTo>
                  <a:close/>
                </a:path>
              </a:pathLst>
            </a:custGeom>
            <a:solidFill>
              <a:srgbClr val="E03C21"/>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100">
                  <a:solidFill>
                    <a:srgbClr val="FFFFFF"/>
                  </a:solidFill>
                  <a:latin typeface="方正姚体" panose="02010601030101010101" pitchFamily="2" charset="-122"/>
                  <a:ea typeface="方正姚体" panose="02010601030101010101" pitchFamily="2" charset="-122"/>
                  <a:cs typeface="Times New Roman" panose="02020603050405020304" pitchFamily="18" charset="0"/>
                  <a:sym typeface="FZHei-B01S" panose="02010601030101010101" pitchFamily="2" charset="-122"/>
                </a:rPr>
                <a:t>3</a:t>
              </a:r>
              <a:endParaRPr lang="zh-CN" altLang="en-US" sz="2100">
                <a:solidFill>
                  <a:srgbClr val="FFFFFF"/>
                </a:solidFill>
                <a:latin typeface="方正姚体" panose="02010601030101010101" pitchFamily="2" charset="-122"/>
                <a:ea typeface="方正姚体" panose="02010601030101010101" pitchFamily="2" charset="-122"/>
                <a:cs typeface="Times New Roman" panose="02020603050405020304" pitchFamily="18" charset="0"/>
                <a:sym typeface="FZHei-B01S" panose="02010601030101010101" pitchFamily="2" charset="-122"/>
              </a:endParaRPr>
            </a:p>
          </p:txBody>
        </p:sp>
        <p:sp>
          <p:nvSpPr>
            <p:cNvPr id="12" name="MH_Number_4">
              <a:extLst>
                <a:ext uri="{FF2B5EF4-FFF2-40B4-BE49-F238E27FC236}">
                  <a16:creationId xmlns="" xmlns:a16="http://schemas.microsoft.com/office/drawing/2014/main" id="{E956A133-0BA2-402A-B4E3-1CABFD9CC0D4}"/>
                </a:ext>
              </a:extLst>
            </p:cNvPr>
            <p:cNvSpPr/>
            <p:nvPr>
              <p:custDataLst>
                <p:tags r:id="rId8"/>
              </p:custDataLst>
            </p:nvPr>
          </p:nvSpPr>
          <p:spPr>
            <a:xfrm rot="413314">
              <a:off x="7600085" y="5070514"/>
              <a:ext cx="460905" cy="496881"/>
            </a:xfrm>
            <a:custGeom>
              <a:avLst/>
              <a:gdLst>
                <a:gd name="connsiteX0" fmla="*/ 45331 w 370414"/>
                <a:gd name="connsiteY0" fmla="*/ 39273 h 399327"/>
                <a:gd name="connsiteX1" fmla="*/ 370414 w 370414"/>
                <a:gd name="connsiteY1" fmla="*/ 0 h 399327"/>
                <a:gd name="connsiteX2" fmla="*/ 325084 w 370414"/>
                <a:gd name="connsiteY2" fmla="*/ 360054 h 399327"/>
                <a:gd name="connsiteX3" fmla="*/ 0 w 370414"/>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370414" h="399327">
                  <a:moveTo>
                    <a:pt x="45331" y="39273"/>
                  </a:moveTo>
                  <a:lnTo>
                    <a:pt x="370414" y="0"/>
                  </a:lnTo>
                  <a:lnTo>
                    <a:pt x="325084" y="360054"/>
                  </a:lnTo>
                  <a:lnTo>
                    <a:pt x="0" y="399327"/>
                  </a:lnTo>
                  <a:close/>
                </a:path>
              </a:pathLst>
            </a:custGeom>
            <a:solidFill>
              <a:srgbClr val="E03C21"/>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2100">
                  <a:solidFill>
                    <a:srgbClr val="FFFFFF"/>
                  </a:solidFill>
                  <a:latin typeface="方正姚体" panose="02010601030101010101" pitchFamily="2" charset="-122"/>
                  <a:ea typeface="方正姚体" panose="02010601030101010101" pitchFamily="2" charset="-122"/>
                  <a:cs typeface="Times New Roman" panose="02020603050405020304" pitchFamily="18" charset="0"/>
                  <a:sym typeface="FZHei-B01S" panose="02010601030101010101" pitchFamily="2" charset="-122"/>
                </a:rPr>
                <a:t>4</a:t>
              </a:r>
              <a:endParaRPr lang="zh-CN" altLang="en-US" sz="2100">
                <a:solidFill>
                  <a:srgbClr val="FFFFFF"/>
                </a:solidFill>
                <a:latin typeface="方正姚体" panose="02010601030101010101" pitchFamily="2" charset="-122"/>
                <a:ea typeface="方正姚体" panose="02010601030101010101" pitchFamily="2" charset="-122"/>
                <a:cs typeface="Times New Roman" panose="02020603050405020304" pitchFamily="18" charset="0"/>
                <a:sym typeface="FZHei-B01S" panose="02010601030101010101" pitchFamily="2" charset="-122"/>
              </a:endParaRPr>
            </a:p>
          </p:txBody>
        </p:sp>
      </p:grpSp>
      <p:pic>
        <p:nvPicPr>
          <p:cNvPr id="13" name="图片 12">
            <a:extLst>
              <a:ext uri="{FF2B5EF4-FFF2-40B4-BE49-F238E27FC236}">
                <a16:creationId xmlns="" xmlns:a16="http://schemas.microsoft.com/office/drawing/2014/main" id="{383ABC69-579D-4949-A315-357FB39DA46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03875" y="0"/>
            <a:ext cx="2281912" cy="1409700"/>
          </a:xfrm>
          <a:prstGeom prst="rect">
            <a:avLst/>
          </a:prstGeom>
        </p:spPr>
      </p:pic>
      <p:sp>
        <p:nvSpPr>
          <p:cNvPr id="14" name="文本框 13">
            <a:extLst>
              <a:ext uri="{FF2B5EF4-FFF2-40B4-BE49-F238E27FC236}">
                <a16:creationId xmlns="" xmlns:a16="http://schemas.microsoft.com/office/drawing/2014/main" id="{DD16052F-F02E-4262-AD3A-399B99D753DA}"/>
              </a:ext>
            </a:extLst>
          </p:cNvPr>
          <p:cNvSpPr txBox="1"/>
          <p:nvPr/>
        </p:nvSpPr>
        <p:spPr>
          <a:xfrm>
            <a:off x="3040379" y="1661104"/>
            <a:ext cx="3017520" cy="1107996"/>
          </a:xfrm>
          <a:prstGeom prst="rect">
            <a:avLst/>
          </a:prstGeom>
          <a:noFill/>
        </p:spPr>
        <p:txBody>
          <a:bodyPr wrap="square" rtlCol="0">
            <a:spAutoFit/>
          </a:bodyPr>
          <a:lstStyle/>
          <a:p>
            <a:pPr algn="ctr"/>
            <a:r>
              <a:rPr lang="zh-CN" altLang="en-US" sz="6600" b="1" dirty="0">
                <a:solidFill>
                  <a:srgbClr val="E03C21"/>
                </a:solidFill>
                <a:latin typeface="方正姚体" panose="02010601030101010101" pitchFamily="2" charset="-122"/>
                <a:ea typeface="方正姚体" panose="02010601030101010101" pitchFamily="2" charset="-122"/>
                <a:sym typeface="FZHei-B01S" panose="02010601030101010101" pitchFamily="2" charset="-122"/>
              </a:rPr>
              <a:t>目录</a:t>
            </a:r>
            <a:endParaRPr lang="en-US" altLang="zh-CN" sz="6600" b="1" dirty="0">
              <a:solidFill>
                <a:srgbClr val="E03C21"/>
              </a:solidFill>
              <a:latin typeface="方正姚体" panose="02010601030101010101" pitchFamily="2" charset="-122"/>
              <a:ea typeface="方正姚体"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352505708"/>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MH_Picture_1"/>
          <p:cNvSpPr/>
          <p:nvPr>
            <p:custDataLst>
              <p:tags r:id="rId1"/>
            </p:custDataLst>
          </p:nvPr>
        </p:nvSpPr>
        <p:spPr>
          <a:xfrm>
            <a:off x="1625799" y="1501711"/>
            <a:ext cx="1839515" cy="2508647"/>
          </a:xfrm>
          <a:prstGeom prst="rect">
            <a:avLst/>
          </a:prstGeom>
          <a:blipFill dpi="0" rotWithShape="1">
            <a:blip r:embed="rId12" cstate="print">
              <a:extLst>
                <a:ext uri="{28A0092B-C50C-407E-A947-70E740481C1C}">
                  <a14:useLocalDpi xmlns:a14="http://schemas.microsoft.com/office/drawing/2010/main" val="0"/>
                </a:ext>
              </a:extLst>
            </a:blip>
            <a:srcRect/>
            <a:stretch>
              <a:fillRect/>
            </a:stretch>
          </a:blip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chemeClr val="bg1"/>
              </a:solidFill>
            </a:endParaRPr>
          </a:p>
        </p:txBody>
      </p:sp>
      <p:sp>
        <p:nvSpPr>
          <p:cNvPr id="5" name="MH_Other_1"/>
          <p:cNvSpPr/>
          <p:nvPr>
            <p:custDataLst>
              <p:tags r:id="rId2"/>
            </p:custDataLst>
          </p:nvPr>
        </p:nvSpPr>
        <p:spPr>
          <a:xfrm>
            <a:off x="1984176" y="1345738"/>
            <a:ext cx="1122760" cy="155972"/>
          </a:xfrm>
          <a:prstGeom prst="trapezoid">
            <a:avLst>
              <a:gd name="adj" fmla="val 67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chemeClr val="bg1"/>
              </a:solidFill>
            </a:endParaRPr>
          </a:p>
        </p:txBody>
      </p:sp>
      <p:sp>
        <p:nvSpPr>
          <p:cNvPr id="6" name="MH_Picture_2"/>
          <p:cNvSpPr/>
          <p:nvPr>
            <p:custDataLst>
              <p:tags r:id="rId3"/>
            </p:custDataLst>
          </p:nvPr>
        </p:nvSpPr>
        <p:spPr>
          <a:xfrm>
            <a:off x="3652243" y="1501711"/>
            <a:ext cx="1839515" cy="2508647"/>
          </a:xfrm>
          <a:prstGeom prst="rect">
            <a:avLst/>
          </a:prstGeom>
          <a:blipFill dpi="0" rotWithShape="1">
            <a:blip r:embed="rId13" cstate="print">
              <a:extLst>
                <a:ext uri="{28A0092B-C50C-407E-A947-70E740481C1C}">
                  <a14:useLocalDpi xmlns:a14="http://schemas.microsoft.com/office/drawing/2010/main" val="0"/>
                </a:ext>
              </a:extLst>
            </a:blip>
            <a:srcRect/>
            <a:stretch>
              <a:fillRect/>
            </a:stretch>
          </a:blip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chemeClr val="bg1"/>
              </a:solidFill>
            </a:endParaRPr>
          </a:p>
        </p:txBody>
      </p:sp>
      <p:sp>
        <p:nvSpPr>
          <p:cNvPr id="7" name="MH_Other_2"/>
          <p:cNvSpPr/>
          <p:nvPr>
            <p:custDataLst>
              <p:tags r:id="rId4"/>
            </p:custDataLst>
          </p:nvPr>
        </p:nvSpPr>
        <p:spPr>
          <a:xfrm>
            <a:off x="4011811" y="1345738"/>
            <a:ext cx="1121569" cy="155972"/>
          </a:xfrm>
          <a:prstGeom prst="trapezoid">
            <a:avLst>
              <a:gd name="adj" fmla="val 67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chemeClr val="bg1"/>
              </a:solidFill>
            </a:endParaRPr>
          </a:p>
        </p:txBody>
      </p:sp>
      <p:sp>
        <p:nvSpPr>
          <p:cNvPr id="8" name="MH_Picture_3"/>
          <p:cNvSpPr/>
          <p:nvPr>
            <p:custDataLst>
              <p:tags r:id="rId5"/>
            </p:custDataLst>
          </p:nvPr>
        </p:nvSpPr>
        <p:spPr>
          <a:xfrm>
            <a:off x="5669161" y="1501711"/>
            <a:ext cx="1839515" cy="2508647"/>
          </a:xfrm>
          <a:prstGeom prst="rect">
            <a:avLst/>
          </a:prstGeom>
          <a:blipFill dpi="0" rotWithShape="1">
            <a:blip r:embed="rId12" cstate="print">
              <a:extLst>
                <a:ext uri="{28A0092B-C50C-407E-A947-70E740481C1C}">
                  <a14:useLocalDpi xmlns:a14="http://schemas.microsoft.com/office/drawing/2010/main" val="0"/>
                </a:ext>
              </a:extLst>
            </a:blip>
            <a:srcRect/>
            <a:stretch>
              <a:fillRect/>
            </a:stretch>
          </a:blipFill>
          <a:ln w="3175">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chemeClr val="bg1"/>
              </a:solidFill>
            </a:endParaRPr>
          </a:p>
        </p:txBody>
      </p:sp>
      <p:sp>
        <p:nvSpPr>
          <p:cNvPr id="9" name="MH_Other_3"/>
          <p:cNvSpPr/>
          <p:nvPr>
            <p:custDataLst>
              <p:tags r:id="rId6"/>
            </p:custDataLst>
          </p:nvPr>
        </p:nvSpPr>
        <p:spPr>
          <a:xfrm>
            <a:off x="6028730" y="1345738"/>
            <a:ext cx="1121569" cy="155972"/>
          </a:xfrm>
          <a:prstGeom prst="trapezoid">
            <a:avLst>
              <a:gd name="adj" fmla="val 67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chemeClr val="bg1"/>
              </a:solidFill>
            </a:endParaRPr>
          </a:p>
        </p:txBody>
      </p:sp>
      <p:sp>
        <p:nvSpPr>
          <p:cNvPr id="10" name="MH_SubTitle_1"/>
          <p:cNvSpPr/>
          <p:nvPr>
            <p:custDataLst>
              <p:tags r:id="rId7"/>
            </p:custDataLst>
          </p:nvPr>
        </p:nvSpPr>
        <p:spPr>
          <a:xfrm>
            <a:off x="2088951" y="1345739"/>
            <a:ext cx="913210" cy="744140"/>
          </a:xfrm>
          <a:custGeom>
            <a:avLst/>
            <a:gdLst>
              <a:gd name="connsiteX0" fmla="*/ 0 w 1217613"/>
              <a:gd name="connsiteY0" fmla="*/ 0 h 992188"/>
              <a:gd name="connsiteX1" fmla="*/ 1217613 w 1217613"/>
              <a:gd name="connsiteY1" fmla="*/ 0 h 992188"/>
              <a:gd name="connsiteX2" fmla="*/ 1217613 w 1217613"/>
              <a:gd name="connsiteY2" fmla="*/ 677466 h 992188"/>
              <a:gd name="connsiteX3" fmla="*/ 608806 w 1217613"/>
              <a:gd name="connsiteY3" fmla="*/ 992188 h 992188"/>
              <a:gd name="connsiteX4" fmla="*/ 0 w 1217613"/>
              <a:gd name="connsiteY4" fmla="*/ 677466 h 9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3" h="992188">
                <a:moveTo>
                  <a:pt x="0" y="0"/>
                </a:moveTo>
                <a:lnTo>
                  <a:pt x="1217613" y="0"/>
                </a:lnTo>
                <a:lnTo>
                  <a:pt x="1217613" y="677466"/>
                </a:lnTo>
                <a:lnTo>
                  <a:pt x="608806" y="992188"/>
                </a:lnTo>
                <a:lnTo>
                  <a:pt x="0" y="677466"/>
                </a:lnTo>
                <a:close/>
              </a:path>
            </a:pathLst>
          </a:cu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9000" anchor="ctr">
            <a:normAutofit/>
          </a:bodyPr>
          <a:lstStyle/>
          <a:p>
            <a:pPr algn="ctr">
              <a:defRPr/>
            </a:pPr>
            <a:r>
              <a:rPr lang="zh-CN" altLang="en-US" sz="1050" kern="0" dirty="0">
                <a:solidFill>
                  <a:schemeClr val="bg1"/>
                </a:solidFill>
                <a:latin typeface="方正姚体" panose="02010601030101010101" pitchFamily="2" charset="-122"/>
                <a:ea typeface="方正姚体" panose="02010601030101010101" pitchFamily="2" charset="-122"/>
                <a:cs typeface="Arial" panose="020B0604020202020204" pitchFamily="34" charset="0"/>
              </a:rPr>
              <a:t>添加标题内容</a:t>
            </a:r>
            <a:endParaRPr lang="en-US" altLang="zh-CN" sz="1050" kern="0" dirty="0">
              <a:solidFill>
                <a:schemeClr val="bg1"/>
              </a:solidFill>
              <a:latin typeface="方正姚体" panose="02010601030101010101" pitchFamily="2" charset="-122"/>
              <a:ea typeface="方正姚体" panose="02010601030101010101" pitchFamily="2" charset="-122"/>
              <a:cs typeface="Arial" panose="020B0604020202020204" pitchFamily="34" charset="0"/>
            </a:endParaRPr>
          </a:p>
        </p:txBody>
      </p:sp>
      <p:sp>
        <p:nvSpPr>
          <p:cNvPr id="11" name="MH_SubTitle_2"/>
          <p:cNvSpPr/>
          <p:nvPr>
            <p:custDataLst>
              <p:tags r:id="rId8"/>
            </p:custDataLst>
          </p:nvPr>
        </p:nvSpPr>
        <p:spPr>
          <a:xfrm>
            <a:off x="4115395" y="1345739"/>
            <a:ext cx="913210" cy="744140"/>
          </a:xfrm>
          <a:custGeom>
            <a:avLst/>
            <a:gdLst>
              <a:gd name="connsiteX0" fmla="*/ 0 w 1217612"/>
              <a:gd name="connsiteY0" fmla="*/ 0 h 992188"/>
              <a:gd name="connsiteX1" fmla="*/ 1217612 w 1217612"/>
              <a:gd name="connsiteY1" fmla="*/ 0 h 992188"/>
              <a:gd name="connsiteX2" fmla="*/ 1217612 w 1217612"/>
              <a:gd name="connsiteY2" fmla="*/ 677466 h 992188"/>
              <a:gd name="connsiteX3" fmla="*/ 608806 w 1217612"/>
              <a:gd name="connsiteY3" fmla="*/ 992188 h 992188"/>
              <a:gd name="connsiteX4" fmla="*/ 0 w 1217612"/>
              <a:gd name="connsiteY4" fmla="*/ 677466 h 9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2" h="992188">
                <a:moveTo>
                  <a:pt x="0" y="0"/>
                </a:moveTo>
                <a:lnTo>
                  <a:pt x="1217612" y="0"/>
                </a:lnTo>
                <a:lnTo>
                  <a:pt x="1217612" y="677466"/>
                </a:lnTo>
                <a:lnTo>
                  <a:pt x="608806" y="992188"/>
                </a:lnTo>
                <a:lnTo>
                  <a:pt x="0" y="677466"/>
                </a:lnTo>
                <a:close/>
              </a:path>
            </a:pathLst>
          </a:cu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9000" anchor="ctr">
            <a:normAutofit/>
          </a:bodyPr>
          <a:lstStyle/>
          <a:p>
            <a:pPr algn="ctr">
              <a:defRPr/>
            </a:pPr>
            <a:r>
              <a:rPr lang="zh-CN" altLang="en-US" sz="1050" kern="0" dirty="0">
                <a:solidFill>
                  <a:schemeClr val="bg1"/>
                </a:solidFill>
                <a:latin typeface="方正姚体" panose="02010601030101010101" pitchFamily="2" charset="-122"/>
                <a:ea typeface="方正姚体" panose="02010601030101010101" pitchFamily="2" charset="-122"/>
                <a:cs typeface="Arial" panose="020B0604020202020204" pitchFamily="34" charset="0"/>
              </a:rPr>
              <a:t>添加标题内容</a:t>
            </a:r>
            <a:endParaRPr lang="en-US" altLang="zh-CN" sz="1050" kern="0" dirty="0">
              <a:solidFill>
                <a:schemeClr val="bg1"/>
              </a:solidFill>
              <a:latin typeface="方正姚体" panose="02010601030101010101" pitchFamily="2" charset="-122"/>
              <a:ea typeface="方正姚体" panose="02010601030101010101" pitchFamily="2" charset="-122"/>
              <a:cs typeface="Arial" panose="020B0604020202020204" pitchFamily="34" charset="0"/>
            </a:endParaRPr>
          </a:p>
        </p:txBody>
      </p:sp>
      <p:sp>
        <p:nvSpPr>
          <p:cNvPr id="12" name="MH_SubTitle_3"/>
          <p:cNvSpPr/>
          <p:nvPr>
            <p:custDataLst>
              <p:tags r:id="rId9"/>
            </p:custDataLst>
          </p:nvPr>
        </p:nvSpPr>
        <p:spPr>
          <a:xfrm>
            <a:off x="6132314" y="1345739"/>
            <a:ext cx="913210" cy="744140"/>
          </a:xfrm>
          <a:custGeom>
            <a:avLst/>
            <a:gdLst>
              <a:gd name="connsiteX0" fmla="*/ 0 w 1217613"/>
              <a:gd name="connsiteY0" fmla="*/ 0 h 992188"/>
              <a:gd name="connsiteX1" fmla="*/ 1217613 w 1217613"/>
              <a:gd name="connsiteY1" fmla="*/ 0 h 992188"/>
              <a:gd name="connsiteX2" fmla="*/ 1217613 w 1217613"/>
              <a:gd name="connsiteY2" fmla="*/ 677466 h 992188"/>
              <a:gd name="connsiteX3" fmla="*/ 608806 w 1217613"/>
              <a:gd name="connsiteY3" fmla="*/ 992188 h 992188"/>
              <a:gd name="connsiteX4" fmla="*/ 0 w 1217613"/>
              <a:gd name="connsiteY4" fmla="*/ 677466 h 9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3" h="992188">
                <a:moveTo>
                  <a:pt x="0" y="0"/>
                </a:moveTo>
                <a:lnTo>
                  <a:pt x="1217613" y="0"/>
                </a:lnTo>
                <a:lnTo>
                  <a:pt x="1217613" y="677466"/>
                </a:lnTo>
                <a:lnTo>
                  <a:pt x="608806" y="992188"/>
                </a:lnTo>
                <a:lnTo>
                  <a:pt x="0" y="677466"/>
                </a:lnTo>
                <a:close/>
              </a:path>
            </a:pathLst>
          </a:cu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9000" anchor="ctr">
            <a:normAutofit/>
          </a:bodyPr>
          <a:lstStyle/>
          <a:p>
            <a:pPr algn="ctr">
              <a:defRPr/>
            </a:pPr>
            <a:r>
              <a:rPr lang="zh-CN" altLang="en-US" sz="1050" kern="0" dirty="0">
                <a:solidFill>
                  <a:schemeClr val="bg1"/>
                </a:solidFill>
                <a:latin typeface="方正姚体" panose="02010601030101010101" pitchFamily="2" charset="-122"/>
                <a:ea typeface="方正姚体" panose="02010601030101010101" pitchFamily="2" charset="-122"/>
                <a:cs typeface="Arial" panose="020B0604020202020204" pitchFamily="34" charset="0"/>
              </a:rPr>
              <a:t>添加标题内容</a:t>
            </a:r>
            <a:endParaRPr lang="en-US" altLang="zh-CN" sz="1050" kern="0" dirty="0">
              <a:solidFill>
                <a:schemeClr val="bg1"/>
              </a:solidFill>
              <a:latin typeface="方正姚体" panose="02010601030101010101" pitchFamily="2" charset="-122"/>
              <a:ea typeface="方正姚体" panose="02010601030101010101" pitchFamily="2" charset="-122"/>
              <a:cs typeface="Arial" panose="020B0604020202020204" pitchFamily="34" charset="0"/>
            </a:endParaRPr>
          </a:p>
        </p:txBody>
      </p:sp>
      <p:sp>
        <p:nvSpPr>
          <p:cNvPr id="13" name="矩形 12"/>
          <p:cNvSpPr/>
          <p:nvPr/>
        </p:nvSpPr>
        <p:spPr>
          <a:xfrm>
            <a:off x="1696718" y="4119762"/>
            <a:ext cx="1703058" cy="601896"/>
          </a:xfrm>
          <a:prstGeom prst="rect">
            <a:avLst/>
          </a:prstGeom>
        </p:spPr>
        <p:txBody>
          <a:bodyPr wrap="square">
            <a:spAutoFit/>
          </a:bodyPr>
          <a:lstStyle/>
          <a:p>
            <a:pPr algn="ctr">
              <a:lnSpc>
                <a:spcPts val="1350"/>
              </a:lnSpc>
            </a:pPr>
            <a:r>
              <a:rPr lang="zh-CN" altLang="en-US" sz="825" dirty="0">
                <a:latin typeface="方正姚体" panose="02010601030101010101" pitchFamily="2" charset="-122"/>
                <a:ea typeface="方正姚体" panose="02010601030101010101" pitchFamily="2" charset="-122"/>
              </a:rPr>
              <a:t>此处添加相关内容此处添加相关内容此处添加相关内容此处添加相关内容</a:t>
            </a:r>
          </a:p>
        </p:txBody>
      </p:sp>
      <p:sp>
        <p:nvSpPr>
          <p:cNvPr id="14" name="矩形 13"/>
          <p:cNvSpPr/>
          <p:nvPr/>
        </p:nvSpPr>
        <p:spPr>
          <a:xfrm>
            <a:off x="3709392" y="4119762"/>
            <a:ext cx="1703058" cy="601896"/>
          </a:xfrm>
          <a:prstGeom prst="rect">
            <a:avLst/>
          </a:prstGeom>
        </p:spPr>
        <p:txBody>
          <a:bodyPr wrap="square">
            <a:spAutoFit/>
          </a:bodyPr>
          <a:lstStyle/>
          <a:p>
            <a:pPr algn="ctr">
              <a:lnSpc>
                <a:spcPts val="1350"/>
              </a:lnSpc>
            </a:pPr>
            <a:r>
              <a:rPr lang="zh-CN" altLang="en-US" sz="825" dirty="0">
                <a:latin typeface="方正姚体" panose="02010601030101010101" pitchFamily="2" charset="-122"/>
                <a:ea typeface="方正姚体" panose="02010601030101010101" pitchFamily="2" charset="-122"/>
              </a:rPr>
              <a:t>此处添加相关内容此处添加相关内容此处添加相关内容此处添加相关内容</a:t>
            </a:r>
          </a:p>
        </p:txBody>
      </p:sp>
      <p:sp>
        <p:nvSpPr>
          <p:cNvPr id="15" name="矩形 14"/>
          <p:cNvSpPr/>
          <p:nvPr/>
        </p:nvSpPr>
        <p:spPr>
          <a:xfrm>
            <a:off x="5722066" y="4119762"/>
            <a:ext cx="1703058" cy="601896"/>
          </a:xfrm>
          <a:prstGeom prst="rect">
            <a:avLst/>
          </a:prstGeom>
        </p:spPr>
        <p:txBody>
          <a:bodyPr wrap="square">
            <a:spAutoFit/>
          </a:bodyPr>
          <a:lstStyle/>
          <a:p>
            <a:pPr algn="ctr">
              <a:lnSpc>
                <a:spcPts val="1350"/>
              </a:lnSpc>
            </a:pPr>
            <a:r>
              <a:rPr lang="zh-CN" altLang="en-US" sz="825" dirty="0">
                <a:latin typeface="方正姚体" panose="02010601030101010101" pitchFamily="2" charset="-122"/>
                <a:ea typeface="方正姚体" panose="02010601030101010101" pitchFamily="2" charset="-122"/>
              </a:rPr>
              <a:t>此处添加相关内容此处添加相关内容此处添加相关内容此处添加相关内容</a:t>
            </a:r>
          </a:p>
        </p:txBody>
      </p:sp>
      <p:sp>
        <p:nvSpPr>
          <p:cNvPr id="16" name="文本框 15"/>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3654073540"/>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1000"/>
                                        <p:tgtEl>
                                          <p:spTgt spid="15"/>
                                        </p:tgtEl>
                                      </p:cBhvr>
                                    </p:animEffect>
                                    <p:anim calcmode="lin" valueType="num">
                                      <p:cBhvr>
                                        <p:cTn id="67" dur="1000" fill="hold"/>
                                        <p:tgtEl>
                                          <p:spTgt spid="15"/>
                                        </p:tgtEl>
                                        <p:attrNameLst>
                                          <p:attrName>ppt_x</p:attrName>
                                        </p:attrNameLst>
                                      </p:cBhvr>
                                      <p:tavLst>
                                        <p:tav tm="0">
                                          <p:val>
                                            <p:strVal val="#ppt_x"/>
                                          </p:val>
                                        </p:tav>
                                        <p:tav tm="100000">
                                          <p:val>
                                            <p:strVal val="#ppt_x"/>
                                          </p:val>
                                        </p:tav>
                                      </p:tavLst>
                                    </p:anim>
                                    <p:anim calcmode="lin" valueType="num">
                                      <p:cBhvr>
                                        <p:cTn id="6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0" nodeType="clickEffect">
                                  <p:stCondLst>
                                    <p:cond delay="2000"/>
                                  </p:stCondLst>
                                  <p:childTnLst>
                                    <p:animEffect transition="out" filter="fade">
                                      <p:cBhvr>
                                        <p:cTn id="72" dur="500"/>
                                        <p:tgtEl>
                                          <p:spTgt spid="16"/>
                                        </p:tgtEl>
                                      </p:cBhvr>
                                    </p:animEffect>
                                    <p:set>
                                      <p:cBhvr>
                                        <p:cTn id="73"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 xmlns:a16="http://schemas.microsoft.com/office/drawing/2014/main" id="{0CC33543-8F7D-4C3E-AA25-7D2607BACEA8}"/>
              </a:ext>
            </a:extLst>
          </p:cNvPr>
          <p:cNvSpPr txBox="1"/>
          <p:nvPr/>
        </p:nvSpPr>
        <p:spPr>
          <a:xfrm>
            <a:off x="288612" y="958183"/>
            <a:ext cx="8504429" cy="3154710"/>
          </a:xfrm>
          <a:prstGeom prst="rect">
            <a:avLst/>
          </a:prstGeom>
          <a:noFill/>
        </p:spPr>
        <p:txBody>
          <a:bodyPr wrap="square" rtlCol="0">
            <a:spAutoFit/>
          </a:bodyPr>
          <a:lstStyle>
            <a:defPPr>
              <a:defRPr lang="zh-CN"/>
            </a:defPPr>
            <a:lvl1pPr algn="ctr">
              <a:defRPr sz="8800" b="1">
                <a:solidFill>
                  <a:srgbClr val="441C1F"/>
                </a:solidFill>
                <a:latin typeface="IrisUPC" pitchFamily="34" charset="-34"/>
                <a:cs typeface="IrisUPC" pitchFamily="34" charset="-34"/>
              </a:defRPr>
            </a:lvl1pPr>
          </a:lstStyle>
          <a:p>
            <a:r>
              <a:rPr lang="en-US" altLang="zh-CN" sz="19900" dirty="0">
                <a:blipFill>
                  <a:blip r:embed="rId3"/>
                  <a:stretch>
                    <a:fillRect/>
                  </a:stretch>
                </a:blipFill>
                <a:latin typeface="FZHei-B01S" panose="02010601030101010101" pitchFamily="2" charset="-122"/>
                <a:ea typeface="FZHei-B01S" panose="02010601030101010101" pitchFamily="2" charset="-122"/>
                <a:sym typeface="FZHei-B01S" panose="02010601030101010101" pitchFamily="2" charset="-122"/>
              </a:rPr>
              <a:t>FOUR</a:t>
            </a:r>
            <a:endParaRPr lang="zh-CN" altLang="en-US" sz="19900" dirty="0">
              <a:blipFill>
                <a:blip r:embed="rId3"/>
                <a:stretch>
                  <a:fillRect/>
                </a:stretch>
              </a:blip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矩形 4">
            <a:extLst>
              <a:ext uri="{FF2B5EF4-FFF2-40B4-BE49-F238E27FC236}">
                <a16:creationId xmlns="" xmlns:a16="http://schemas.microsoft.com/office/drawing/2014/main" id="{F1916CBE-9E47-4364-A37E-081CD4A60E6B}"/>
              </a:ext>
            </a:extLst>
          </p:cNvPr>
          <p:cNvSpPr/>
          <p:nvPr/>
        </p:nvSpPr>
        <p:spPr>
          <a:xfrm>
            <a:off x="387927" y="491836"/>
            <a:ext cx="8305800" cy="4391891"/>
          </a:xfrm>
          <a:prstGeom prst="rect">
            <a:avLst/>
          </a:prstGeom>
          <a:no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FZHei-B01S" panose="02010601030101010101" pitchFamily="2" charset="-122"/>
              <a:ea typeface="FZHei-B01S" panose="02010601030101010101" pitchFamily="2" charset="-122"/>
              <a:sym typeface="FZHei-B01S" panose="02010601030101010101" pitchFamily="2" charset="-122"/>
            </a:endParaRPr>
          </a:p>
        </p:txBody>
      </p:sp>
      <p:sp>
        <p:nvSpPr>
          <p:cNvPr id="6" name="矩形 5">
            <a:extLst>
              <a:ext uri="{FF2B5EF4-FFF2-40B4-BE49-F238E27FC236}">
                <a16:creationId xmlns="" xmlns:a16="http://schemas.microsoft.com/office/drawing/2014/main" id="{8C9E68E0-F781-4637-8F9A-277F6C906FD1}"/>
              </a:ext>
            </a:extLst>
          </p:cNvPr>
          <p:cNvSpPr/>
          <p:nvPr/>
        </p:nvSpPr>
        <p:spPr>
          <a:xfrm>
            <a:off x="3435927" y="491836"/>
            <a:ext cx="2064328" cy="401782"/>
          </a:xfrm>
          <a:prstGeom prst="rect">
            <a:avLst/>
          </a:prstGeom>
          <a:solidFill>
            <a:srgbClr val="E03C21"/>
          </a:solidFill>
          <a:ln>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FZHei-B01S" panose="02010601030101010101" pitchFamily="2" charset="-122"/>
              <a:ea typeface="FZHei-B01S" panose="02010601030101010101" pitchFamily="2" charset="-122"/>
              <a:sym typeface="FZHei-B01S" panose="02010601030101010101" pitchFamily="2" charset="-122"/>
            </a:endParaRPr>
          </a:p>
        </p:txBody>
      </p:sp>
      <p:sp>
        <p:nvSpPr>
          <p:cNvPr id="7" name="矩形 6">
            <a:extLst>
              <a:ext uri="{FF2B5EF4-FFF2-40B4-BE49-F238E27FC236}">
                <a16:creationId xmlns="" xmlns:a16="http://schemas.microsoft.com/office/drawing/2014/main" id="{A40980AF-6557-4AAB-836D-1737C47A73E5}"/>
              </a:ext>
            </a:extLst>
          </p:cNvPr>
          <p:cNvSpPr/>
          <p:nvPr/>
        </p:nvSpPr>
        <p:spPr>
          <a:xfrm>
            <a:off x="3507371" y="450352"/>
            <a:ext cx="1847365" cy="507831"/>
          </a:xfrm>
          <a:prstGeom prst="rect">
            <a:avLst/>
          </a:prstGeom>
        </p:spPr>
        <p:txBody>
          <a:bodyPr wrap="none">
            <a:spAutoFit/>
          </a:bodyPr>
          <a:lstStyle/>
          <a:p>
            <a:pPr>
              <a:spcBef>
                <a:spcPct val="0"/>
              </a:spcBef>
            </a:pPr>
            <a:r>
              <a:rPr lang="en-US" altLang="zh-CN" sz="27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PART     02</a:t>
            </a:r>
          </a:p>
        </p:txBody>
      </p:sp>
    </p:spTree>
    <p:extLst>
      <p:ext uri="{BB962C8B-B14F-4D97-AF65-F5344CB8AC3E}">
        <p14:creationId xmlns:p14="http://schemas.microsoft.com/office/powerpoint/2010/main" val="28633828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Picture_1"/>
          <p:cNvSpPr/>
          <p:nvPr>
            <p:custDataLst>
              <p:tags r:id="rId1"/>
            </p:custDataLst>
          </p:nvPr>
        </p:nvSpPr>
        <p:spPr>
          <a:xfrm>
            <a:off x="-1" y="0"/>
            <a:ext cx="9144001" cy="514350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FEFEFE"/>
              </a:solidFill>
              <a:ea typeface="微软雅黑" panose="020B0503020204020204" pitchFamily="34" charset="-122"/>
            </a:endParaRPr>
          </a:p>
        </p:txBody>
      </p:sp>
      <p:sp>
        <p:nvSpPr>
          <p:cNvPr id="6" name="MH_Text_1"/>
          <p:cNvSpPr/>
          <p:nvPr>
            <p:custDataLst>
              <p:tags r:id="rId2"/>
            </p:custDataLst>
          </p:nvPr>
        </p:nvSpPr>
        <p:spPr>
          <a:xfrm>
            <a:off x="4553313" y="0"/>
            <a:ext cx="4590687" cy="4569619"/>
          </a:xfrm>
          <a:custGeom>
            <a:avLst/>
            <a:gdLst>
              <a:gd name="connsiteX0" fmla="*/ 1817409 w 6106304"/>
              <a:gd name="connsiteY0" fmla="*/ 0 h 2438400"/>
              <a:gd name="connsiteX1" fmla="*/ 6106304 w 6106304"/>
              <a:gd name="connsiteY1" fmla="*/ 0 h 2438400"/>
              <a:gd name="connsiteX2" fmla="*/ 6106304 w 6106304"/>
              <a:gd name="connsiteY2" fmla="*/ 2438400 h 2438400"/>
              <a:gd name="connsiteX3" fmla="*/ 0 w 6106304"/>
              <a:gd name="connsiteY3" fmla="*/ 2438400 h 2438400"/>
              <a:gd name="connsiteX4" fmla="*/ 1817409 w 6106304"/>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304" h="2438400">
                <a:moveTo>
                  <a:pt x="1817409" y="0"/>
                </a:moveTo>
                <a:lnTo>
                  <a:pt x="6106304" y="0"/>
                </a:lnTo>
                <a:lnTo>
                  <a:pt x="6106304" y="2438400"/>
                </a:lnTo>
                <a:lnTo>
                  <a:pt x="0" y="2438400"/>
                </a:lnTo>
                <a:lnTo>
                  <a:pt x="1817409" y="0"/>
                </a:lnTo>
                <a:close/>
              </a:path>
            </a:pathLst>
          </a:cu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sp>
        <p:nvSpPr>
          <p:cNvPr id="7" name="MH_SubTitle_1"/>
          <p:cNvSpPr/>
          <p:nvPr>
            <p:custDataLst>
              <p:tags r:id="rId3"/>
            </p:custDataLst>
          </p:nvPr>
        </p:nvSpPr>
        <p:spPr>
          <a:xfrm>
            <a:off x="1" y="4569619"/>
            <a:ext cx="4577932" cy="573881"/>
          </a:xfrm>
          <a:custGeom>
            <a:avLst/>
            <a:gdLst>
              <a:gd name="connsiteX0" fmla="*/ 0 w 6089636"/>
              <a:gd name="connsiteY0" fmla="*/ 0 h 306058"/>
              <a:gd name="connsiteX1" fmla="*/ 6089636 w 6089636"/>
              <a:gd name="connsiteY1" fmla="*/ 0 h 306058"/>
              <a:gd name="connsiteX2" fmla="*/ 5864097 w 6089636"/>
              <a:gd name="connsiteY2" fmla="*/ 306058 h 306058"/>
              <a:gd name="connsiteX3" fmla="*/ 0 w 6089636"/>
              <a:gd name="connsiteY3" fmla="*/ 306058 h 306058"/>
              <a:gd name="connsiteX4" fmla="*/ 0 w 6089636"/>
              <a:gd name="connsiteY4" fmla="*/ 0 h 30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9636" h="306058">
                <a:moveTo>
                  <a:pt x="0" y="0"/>
                </a:moveTo>
                <a:lnTo>
                  <a:pt x="6089636" y="0"/>
                </a:lnTo>
                <a:lnTo>
                  <a:pt x="5864097" y="306058"/>
                </a:lnTo>
                <a:lnTo>
                  <a:pt x="0" y="306058"/>
                </a:lnTo>
                <a:lnTo>
                  <a:pt x="0" y="0"/>
                </a:lnTo>
                <a:close/>
              </a:path>
            </a:pathLst>
          </a:cu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kern="0" dirty="0">
                <a:latin typeface="方正姚体" panose="02010601030101010101" pitchFamily="2" charset="-122"/>
                <a:ea typeface="方正姚体" panose="02010601030101010101" pitchFamily="2" charset="-122"/>
                <a:cs typeface="Arial" panose="020B0604020202020204" pitchFamily="34" charset="0"/>
              </a:rPr>
              <a:t>添加标题内容</a:t>
            </a:r>
            <a:endParaRPr lang="en-US" altLang="zh-CN" sz="2100" kern="0" dirty="0">
              <a:latin typeface="方正姚体" panose="02010601030101010101" pitchFamily="2" charset="-122"/>
              <a:ea typeface="方正姚体" panose="02010601030101010101" pitchFamily="2" charset="-122"/>
              <a:cs typeface="Arial" panose="020B0604020202020204" pitchFamily="34" charset="0"/>
            </a:endParaRPr>
          </a:p>
        </p:txBody>
      </p:sp>
      <p:sp>
        <p:nvSpPr>
          <p:cNvPr id="4" name="矩形 3"/>
          <p:cNvSpPr/>
          <p:nvPr/>
        </p:nvSpPr>
        <p:spPr>
          <a:xfrm>
            <a:off x="5784412" y="1559973"/>
            <a:ext cx="1569661" cy="369332"/>
          </a:xfrm>
          <a:prstGeom prst="rect">
            <a:avLst/>
          </a:prstGeom>
        </p:spPr>
        <p:txBody>
          <a:bodyPr wrap="none">
            <a:spAutoFit/>
          </a:bodyPr>
          <a:lstStyle/>
          <a:p>
            <a:pPr algn="ctr">
              <a:defRPr/>
            </a:pPr>
            <a:r>
              <a:rPr lang="zh-CN" altLang="en-US" sz="1800" kern="0" dirty="0">
                <a:solidFill>
                  <a:schemeClr val="bg1"/>
                </a:solidFill>
                <a:latin typeface="方正姚体" panose="02010601030101010101" pitchFamily="2" charset="-122"/>
                <a:ea typeface="方正姚体" panose="02010601030101010101" pitchFamily="2" charset="-122"/>
                <a:cs typeface="Arial" panose="020B0604020202020204" pitchFamily="34" charset="0"/>
              </a:rPr>
              <a:t>添加标题内容</a:t>
            </a:r>
            <a:endParaRPr lang="en-US" altLang="zh-CN" sz="1800" kern="0" dirty="0">
              <a:solidFill>
                <a:schemeClr val="bg1"/>
              </a:solidFill>
              <a:latin typeface="方正姚体" panose="02010601030101010101" pitchFamily="2" charset="-122"/>
              <a:ea typeface="方正姚体" panose="02010601030101010101" pitchFamily="2" charset="-122"/>
              <a:cs typeface="Arial" panose="020B0604020202020204" pitchFamily="34" charset="0"/>
            </a:endParaRPr>
          </a:p>
        </p:txBody>
      </p:sp>
      <p:sp>
        <p:nvSpPr>
          <p:cNvPr id="8" name="矩形 7"/>
          <p:cNvSpPr/>
          <p:nvPr/>
        </p:nvSpPr>
        <p:spPr>
          <a:xfrm>
            <a:off x="5575852" y="2233800"/>
            <a:ext cx="3140766" cy="2031325"/>
          </a:xfrm>
          <a:prstGeom prst="rect">
            <a:avLst/>
          </a:prstGeom>
        </p:spPr>
        <p:txBody>
          <a:bodyPr wrap="square">
            <a:spAutoFit/>
          </a:bodyPr>
          <a:lstStyle/>
          <a:p>
            <a:pPr marL="214313" indent="-214313" algn="just">
              <a:lnSpc>
                <a:spcPct val="150000"/>
              </a:lnSpc>
              <a:buFont typeface="Wingdings" panose="05000000000000000000" pitchFamily="2" charset="2"/>
              <a:buChar char="l"/>
              <a:defRPr/>
            </a:pPr>
            <a:r>
              <a:rPr lang="zh-CN" altLang="en-US" sz="1050" dirty="0">
                <a:solidFill>
                  <a:schemeClr val="bg1"/>
                </a:solidFill>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1050" dirty="0">
                <a:solidFill>
                  <a:schemeClr val="bg1"/>
                </a:solidFill>
                <a:latin typeface="方正姚体" panose="02010601030101010101" pitchFamily="2" charset="-122"/>
                <a:ea typeface="方正姚体" panose="02010601030101010101" pitchFamily="2" charset="-122"/>
              </a:rPr>
              <a:t>,</a:t>
            </a:r>
            <a:r>
              <a:rPr lang="zh-CN" altLang="en-US" sz="1050" dirty="0">
                <a:solidFill>
                  <a:schemeClr val="bg1"/>
                </a:solidFill>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1050" dirty="0">
                <a:solidFill>
                  <a:schemeClr val="bg1"/>
                </a:solidFill>
                <a:latin typeface="方正姚体" panose="02010601030101010101" pitchFamily="2" charset="-122"/>
                <a:ea typeface="方正姚体" panose="02010601030101010101" pitchFamily="2" charset="-122"/>
              </a:rPr>
              <a:t>.</a:t>
            </a:r>
          </a:p>
          <a:p>
            <a:pPr marL="214313" indent="-214313" algn="just">
              <a:lnSpc>
                <a:spcPct val="150000"/>
              </a:lnSpc>
              <a:buFont typeface="Wingdings" panose="05000000000000000000" pitchFamily="2" charset="2"/>
              <a:buChar char="l"/>
              <a:defRPr/>
            </a:pPr>
            <a:r>
              <a:rPr lang="zh-CN" altLang="en-US" sz="1050" dirty="0">
                <a:solidFill>
                  <a:schemeClr val="bg1"/>
                </a:solidFill>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1050" dirty="0">
                <a:solidFill>
                  <a:schemeClr val="bg1"/>
                </a:solidFill>
                <a:latin typeface="方正姚体" panose="02010601030101010101" pitchFamily="2" charset="-122"/>
                <a:ea typeface="方正姚体" panose="02010601030101010101" pitchFamily="2" charset="-122"/>
              </a:rPr>
              <a:t>,</a:t>
            </a:r>
            <a:r>
              <a:rPr lang="zh-CN" altLang="en-US" sz="1050" dirty="0">
                <a:solidFill>
                  <a:schemeClr val="bg1"/>
                </a:solidFill>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1050" dirty="0">
                <a:solidFill>
                  <a:schemeClr val="bg1"/>
                </a:solidFill>
                <a:latin typeface="方正姚体" panose="02010601030101010101" pitchFamily="2" charset="-122"/>
                <a:ea typeface="方正姚体" panose="02010601030101010101" pitchFamily="2" charset="-122"/>
              </a:rPr>
              <a:t>.</a:t>
            </a:r>
            <a:endParaRPr lang="zh-CN" altLang="en-US" sz="1050" dirty="0">
              <a:solidFill>
                <a:schemeClr val="bg1"/>
              </a:solidFill>
              <a:latin typeface="方正姚体" panose="02010601030101010101" pitchFamily="2" charset="-122"/>
              <a:ea typeface="方正姚体" panose="02010601030101010101" pitchFamily="2" charset="-122"/>
            </a:endParaRPr>
          </a:p>
        </p:txBody>
      </p:sp>
      <p:sp>
        <p:nvSpPr>
          <p:cNvPr id="9" name="文本框 8"/>
          <p:cNvSpPr txBox="1"/>
          <p:nvPr/>
        </p:nvSpPr>
        <p:spPr>
          <a:xfrm>
            <a:off x="8734927" y="5329990"/>
            <a:ext cx="216726" cy="248209"/>
          </a:xfrm>
          <a:prstGeom prst="rect">
            <a:avLst/>
          </a:prstGeom>
          <a:noFill/>
        </p:spPr>
        <p:txBody>
          <a:bodyPr wrap="none" rtlCol="0">
            <a:spAutoFit/>
          </a:bodyPr>
          <a:lstStyle/>
          <a:p>
            <a:r>
              <a:rPr lang="en-US" altLang="zh-CN" sz="1013" dirty="0"/>
              <a:t>.</a:t>
            </a:r>
            <a:endParaRPr lang="zh-CN" altLang="en-US" sz="1013" dirty="0"/>
          </a:p>
        </p:txBody>
      </p:sp>
      <p:pic>
        <p:nvPicPr>
          <p:cNvPr id="10" name="图片 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600201" y="3443066"/>
            <a:ext cx="2770920" cy="798976"/>
          </a:xfrm>
          <a:prstGeom prst="rect">
            <a:avLst/>
          </a:prstGeom>
          <a:ln>
            <a:noFill/>
          </a:ln>
          <a:effectLst>
            <a:outerShdw blurRad="50800" dist="38100" dir="5400000" algn="t" rotWithShape="0">
              <a:prstClr val="black"/>
            </a:outerShdw>
          </a:effectLst>
        </p:spPr>
      </p:pic>
    </p:spTree>
    <p:extLst>
      <p:ext uri="{BB962C8B-B14F-4D97-AF65-F5344CB8AC3E}">
        <p14:creationId xmlns:p14="http://schemas.microsoft.com/office/powerpoint/2010/main" val="22052957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200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MH_Other_18"/>
          <p:cNvSpPr/>
          <p:nvPr>
            <p:custDataLst>
              <p:tags r:id="rId1"/>
            </p:custDataLst>
          </p:nvPr>
        </p:nvSpPr>
        <p:spPr>
          <a:xfrm>
            <a:off x="4545291" y="1893034"/>
            <a:ext cx="135731" cy="2177653"/>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5" name="MH_Other_1"/>
          <p:cNvSpPr/>
          <p:nvPr>
            <p:custDataLst>
              <p:tags r:id="rId2"/>
            </p:custDataLst>
          </p:nvPr>
        </p:nvSpPr>
        <p:spPr>
          <a:xfrm>
            <a:off x="4545291" y="1896606"/>
            <a:ext cx="135731" cy="217408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6" name="MH_Other_2"/>
          <p:cNvSpPr/>
          <p:nvPr>
            <p:custDataLst>
              <p:tags r:id="rId3"/>
            </p:custDataLst>
          </p:nvPr>
        </p:nvSpPr>
        <p:spPr>
          <a:xfrm>
            <a:off x="2311677" y="1893034"/>
            <a:ext cx="13454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7" name="MH_Other_3"/>
          <p:cNvSpPr/>
          <p:nvPr>
            <p:custDataLst>
              <p:tags r:id="rId4"/>
            </p:custDataLst>
          </p:nvPr>
        </p:nvSpPr>
        <p:spPr>
          <a:xfrm>
            <a:off x="2468840" y="1893034"/>
            <a:ext cx="13454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8" name="MH_Other_4"/>
          <p:cNvSpPr/>
          <p:nvPr>
            <p:custDataLst>
              <p:tags r:id="rId5"/>
            </p:custDataLst>
          </p:nvPr>
        </p:nvSpPr>
        <p:spPr>
          <a:xfrm>
            <a:off x="2311677" y="3684923"/>
            <a:ext cx="134541" cy="3857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9" name="MH_Other_5"/>
          <p:cNvSpPr/>
          <p:nvPr>
            <p:custDataLst>
              <p:tags r:id="rId6"/>
            </p:custDataLst>
          </p:nvPr>
        </p:nvSpPr>
        <p:spPr>
          <a:xfrm>
            <a:off x="2468840" y="2414527"/>
            <a:ext cx="134541" cy="1656159"/>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10" name="MH_SubTitle_1"/>
          <p:cNvSpPr txBox="1"/>
          <p:nvPr>
            <p:custDataLst>
              <p:tags r:id="rId7"/>
            </p:custDataLst>
          </p:nvPr>
        </p:nvSpPr>
        <p:spPr>
          <a:xfrm>
            <a:off x="2143801" y="4113548"/>
            <a:ext cx="610790" cy="296466"/>
          </a:xfrm>
          <a:prstGeom prst="rect">
            <a:avLst/>
          </a:prstGeom>
          <a:noFill/>
        </p:spPr>
        <p:txBody>
          <a:bodyPr lIns="0" tIns="0" rIns="0" bIns="0"/>
          <a:lstStyle/>
          <a:p>
            <a:pPr algn="ctr">
              <a:lnSpc>
                <a:spcPct val="150000"/>
              </a:lnSpc>
              <a:defRPr/>
            </a:pPr>
            <a:r>
              <a:rPr lang="en-US" altLang="zh-CN" sz="1200" dirty="0">
                <a:latin typeface="方正姚体" panose="02010601030101010101" pitchFamily="2" charset="-122"/>
                <a:ea typeface="方正姚体" panose="02010601030101010101" pitchFamily="2" charset="-122"/>
              </a:rPr>
              <a:t>2011</a:t>
            </a:r>
            <a:endParaRPr lang="zh-CN" altLang="en-US" sz="1200" dirty="0">
              <a:latin typeface="方正姚体" panose="02010601030101010101" pitchFamily="2" charset="-122"/>
              <a:ea typeface="方正姚体" panose="02010601030101010101" pitchFamily="2" charset="-122"/>
            </a:endParaRPr>
          </a:p>
        </p:txBody>
      </p:sp>
      <p:sp>
        <p:nvSpPr>
          <p:cNvPr id="11" name="MH_Other_6"/>
          <p:cNvSpPr/>
          <p:nvPr>
            <p:custDataLst>
              <p:tags r:id="rId8"/>
            </p:custDataLst>
          </p:nvPr>
        </p:nvSpPr>
        <p:spPr>
          <a:xfrm>
            <a:off x="2866508" y="1893034"/>
            <a:ext cx="13454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12" name="MH_Other_7"/>
          <p:cNvSpPr/>
          <p:nvPr>
            <p:custDataLst>
              <p:tags r:id="rId9"/>
            </p:custDataLst>
          </p:nvPr>
        </p:nvSpPr>
        <p:spPr>
          <a:xfrm>
            <a:off x="3023671" y="1893034"/>
            <a:ext cx="13454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13" name="MH_Other_8"/>
          <p:cNvSpPr/>
          <p:nvPr>
            <p:custDataLst>
              <p:tags r:id="rId10"/>
            </p:custDataLst>
          </p:nvPr>
        </p:nvSpPr>
        <p:spPr>
          <a:xfrm>
            <a:off x="2866508" y="3222961"/>
            <a:ext cx="134541" cy="8477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14" name="MH_Other_9"/>
          <p:cNvSpPr/>
          <p:nvPr>
            <p:custDataLst>
              <p:tags r:id="rId11"/>
            </p:custDataLst>
          </p:nvPr>
        </p:nvSpPr>
        <p:spPr>
          <a:xfrm>
            <a:off x="3023671" y="2571689"/>
            <a:ext cx="134541" cy="1498997"/>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15" name="MH_SubTitle_2"/>
          <p:cNvSpPr txBox="1"/>
          <p:nvPr>
            <p:custDataLst>
              <p:tags r:id="rId12"/>
            </p:custDataLst>
          </p:nvPr>
        </p:nvSpPr>
        <p:spPr>
          <a:xfrm>
            <a:off x="2709346" y="4113548"/>
            <a:ext cx="610791" cy="296466"/>
          </a:xfrm>
          <a:prstGeom prst="rect">
            <a:avLst/>
          </a:prstGeom>
          <a:noFill/>
        </p:spPr>
        <p:txBody>
          <a:bodyPr lIns="0" tIns="0" rIns="0" bIns="0"/>
          <a:lstStyle/>
          <a:p>
            <a:pPr algn="ctr">
              <a:lnSpc>
                <a:spcPct val="150000"/>
              </a:lnSpc>
              <a:defRPr/>
            </a:pPr>
            <a:r>
              <a:rPr lang="en-US" altLang="zh-CN" sz="1200" dirty="0">
                <a:latin typeface="方正姚体" panose="02010601030101010101" pitchFamily="2" charset="-122"/>
                <a:ea typeface="方正姚体" panose="02010601030101010101" pitchFamily="2" charset="-122"/>
              </a:rPr>
              <a:t>2012</a:t>
            </a:r>
            <a:endParaRPr lang="zh-CN" altLang="en-US" sz="1200" dirty="0">
              <a:latin typeface="方正姚体" panose="02010601030101010101" pitchFamily="2" charset="-122"/>
              <a:ea typeface="方正姚体" panose="02010601030101010101" pitchFamily="2" charset="-122"/>
            </a:endParaRPr>
          </a:p>
        </p:txBody>
      </p:sp>
      <p:sp>
        <p:nvSpPr>
          <p:cNvPr id="16" name="MH_Other_10"/>
          <p:cNvSpPr/>
          <p:nvPr>
            <p:custDataLst>
              <p:tags r:id="rId13"/>
            </p:custDataLst>
          </p:nvPr>
        </p:nvSpPr>
        <p:spPr>
          <a:xfrm>
            <a:off x="3423721" y="1893034"/>
            <a:ext cx="13454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17" name="MH_Other_11"/>
          <p:cNvSpPr/>
          <p:nvPr>
            <p:custDataLst>
              <p:tags r:id="rId14"/>
            </p:custDataLst>
          </p:nvPr>
        </p:nvSpPr>
        <p:spPr>
          <a:xfrm>
            <a:off x="3580883" y="1893034"/>
            <a:ext cx="13454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18" name="MH_Other_12"/>
          <p:cNvSpPr/>
          <p:nvPr>
            <p:custDataLst>
              <p:tags r:id="rId15"/>
            </p:custDataLst>
          </p:nvPr>
        </p:nvSpPr>
        <p:spPr>
          <a:xfrm>
            <a:off x="3423721" y="3630156"/>
            <a:ext cx="134541" cy="4405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19" name="MH_Other_13"/>
          <p:cNvSpPr/>
          <p:nvPr>
            <p:custDataLst>
              <p:tags r:id="rId16"/>
            </p:custDataLst>
          </p:nvPr>
        </p:nvSpPr>
        <p:spPr>
          <a:xfrm>
            <a:off x="3580883" y="2833627"/>
            <a:ext cx="134541" cy="1237059"/>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20" name="MH_SubTitle_3"/>
          <p:cNvSpPr txBox="1"/>
          <p:nvPr>
            <p:custDataLst>
              <p:tags r:id="rId17"/>
            </p:custDataLst>
          </p:nvPr>
        </p:nvSpPr>
        <p:spPr>
          <a:xfrm>
            <a:off x="3276083" y="4113548"/>
            <a:ext cx="610791" cy="296466"/>
          </a:xfrm>
          <a:prstGeom prst="rect">
            <a:avLst/>
          </a:prstGeom>
          <a:noFill/>
        </p:spPr>
        <p:txBody>
          <a:bodyPr lIns="0" tIns="0" rIns="0" bIns="0"/>
          <a:lstStyle/>
          <a:p>
            <a:pPr algn="ctr">
              <a:lnSpc>
                <a:spcPct val="150000"/>
              </a:lnSpc>
              <a:defRPr/>
            </a:pPr>
            <a:r>
              <a:rPr lang="en-US" altLang="zh-CN" sz="1200" dirty="0">
                <a:latin typeface="方正姚体" panose="02010601030101010101" pitchFamily="2" charset="-122"/>
                <a:ea typeface="方正姚体" panose="02010601030101010101" pitchFamily="2" charset="-122"/>
              </a:rPr>
              <a:t>2013</a:t>
            </a:r>
            <a:endParaRPr lang="zh-CN" altLang="en-US" sz="1200" dirty="0">
              <a:latin typeface="方正姚体" panose="02010601030101010101" pitchFamily="2" charset="-122"/>
              <a:ea typeface="方正姚体" panose="02010601030101010101" pitchFamily="2" charset="-122"/>
            </a:endParaRPr>
          </a:p>
        </p:txBody>
      </p:sp>
      <p:sp>
        <p:nvSpPr>
          <p:cNvPr id="21" name="MH_Other_14"/>
          <p:cNvSpPr/>
          <p:nvPr>
            <p:custDataLst>
              <p:tags r:id="rId18"/>
            </p:custDataLst>
          </p:nvPr>
        </p:nvSpPr>
        <p:spPr>
          <a:xfrm>
            <a:off x="3983316" y="1893034"/>
            <a:ext cx="13573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22" name="MH_Other_15"/>
          <p:cNvSpPr/>
          <p:nvPr>
            <p:custDataLst>
              <p:tags r:id="rId19"/>
            </p:custDataLst>
          </p:nvPr>
        </p:nvSpPr>
        <p:spPr>
          <a:xfrm>
            <a:off x="4140477" y="1893034"/>
            <a:ext cx="13454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23" name="MH_Other_16"/>
          <p:cNvSpPr/>
          <p:nvPr>
            <p:custDataLst>
              <p:tags r:id="rId20"/>
            </p:custDataLst>
          </p:nvPr>
        </p:nvSpPr>
        <p:spPr>
          <a:xfrm>
            <a:off x="3983316" y="2897922"/>
            <a:ext cx="135731" cy="11727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24" name="MH_Other_17"/>
          <p:cNvSpPr/>
          <p:nvPr>
            <p:custDataLst>
              <p:tags r:id="rId21"/>
            </p:custDataLst>
          </p:nvPr>
        </p:nvSpPr>
        <p:spPr>
          <a:xfrm>
            <a:off x="4140477" y="2612172"/>
            <a:ext cx="134541" cy="1458515"/>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25" name="MH_SubTitle_4"/>
          <p:cNvSpPr txBox="1"/>
          <p:nvPr>
            <p:custDataLst>
              <p:tags r:id="rId22"/>
            </p:custDataLst>
          </p:nvPr>
        </p:nvSpPr>
        <p:spPr>
          <a:xfrm>
            <a:off x="3841632" y="4113548"/>
            <a:ext cx="610790" cy="296466"/>
          </a:xfrm>
          <a:prstGeom prst="rect">
            <a:avLst/>
          </a:prstGeom>
          <a:noFill/>
        </p:spPr>
        <p:txBody>
          <a:bodyPr lIns="0" tIns="0" rIns="0" bIns="0"/>
          <a:lstStyle/>
          <a:p>
            <a:pPr algn="ctr">
              <a:lnSpc>
                <a:spcPct val="150000"/>
              </a:lnSpc>
              <a:defRPr/>
            </a:pPr>
            <a:r>
              <a:rPr lang="en-US" altLang="zh-CN" sz="1200" dirty="0">
                <a:latin typeface="方正姚体" panose="02010601030101010101" pitchFamily="2" charset="-122"/>
                <a:ea typeface="方正姚体" panose="02010601030101010101" pitchFamily="2" charset="-122"/>
              </a:rPr>
              <a:t>2014</a:t>
            </a:r>
            <a:endParaRPr lang="zh-CN" altLang="en-US" sz="1200" dirty="0">
              <a:latin typeface="方正姚体" panose="02010601030101010101" pitchFamily="2" charset="-122"/>
              <a:ea typeface="方正姚体" panose="02010601030101010101" pitchFamily="2" charset="-122"/>
            </a:endParaRPr>
          </a:p>
        </p:txBody>
      </p:sp>
      <p:sp>
        <p:nvSpPr>
          <p:cNvPr id="26" name="MH_Other_19"/>
          <p:cNvSpPr/>
          <p:nvPr>
            <p:custDataLst>
              <p:tags r:id="rId23"/>
            </p:custDataLst>
          </p:nvPr>
        </p:nvSpPr>
        <p:spPr>
          <a:xfrm>
            <a:off x="4702452" y="1893034"/>
            <a:ext cx="13454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27" name="MH_Other_20"/>
          <p:cNvSpPr/>
          <p:nvPr>
            <p:custDataLst>
              <p:tags r:id="rId24"/>
            </p:custDataLst>
          </p:nvPr>
        </p:nvSpPr>
        <p:spPr>
          <a:xfrm>
            <a:off x="4702452" y="2949118"/>
            <a:ext cx="134541" cy="1121569"/>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28" name="MH_SubTitle_5"/>
          <p:cNvSpPr txBox="1"/>
          <p:nvPr>
            <p:custDataLst>
              <p:tags r:id="rId25"/>
            </p:custDataLst>
          </p:nvPr>
        </p:nvSpPr>
        <p:spPr>
          <a:xfrm>
            <a:off x="4407177" y="4113548"/>
            <a:ext cx="610791" cy="296466"/>
          </a:xfrm>
          <a:prstGeom prst="rect">
            <a:avLst/>
          </a:prstGeom>
          <a:noFill/>
        </p:spPr>
        <p:txBody>
          <a:bodyPr lIns="0" tIns="0" rIns="0" bIns="0"/>
          <a:lstStyle/>
          <a:p>
            <a:pPr algn="ctr">
              <a:lnSpc>
                <a:spcPct val="150000"/>
              </a:lnSpc>
              <a:defRPr/>
            </a:pPr>
            <a:r>
              <a:rPr lang="en-US" altLang="zh-CN" sz="1200" dirty="0">
                <a:latin typeface="方正姚体" panose="02010601030101010101" pitchFamily="2" charset="-122"/>
                <a:ea typeface="方正姚体" panose="02010601030101010101" pitchFamily="2" charset="-122"/>
              </a:rPr>
              <a:t>2015</a:t>
            </a:r>
            <a:endParaRPr lang="zh-CN" altLang="en-US" sz="1200" dirty="0">
              <a:latin typeface="方正姚体" panose="02010601030101010101" pitchFamily="2" charset="-122"/>
              <a:ea typeface="方正姚体" panose="02010601030101010101" pitchFamily="2" charset="-122"/>
            </a:endParaRPr>
          </a:p>
        </p:txBody>
      </p:sp>
      <p:sp>
        <p:nvSpPr>
          <p:cNvPr id="29" name="MH_Other_21"/>
          <p:cNvSpPr/>
          <p:nvPr>
            <p:custDataLst>
              <p:tags r:id="rId26"/>
            </p:custDataLst>
          </p:nvPr>
        </p:nvSpPr>
        <p:spPr>
          <a:xfrm>
            <a:off x="5109647" y="1893034"/>
            <a:ext cx="13573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30" name="MH_Other_22"/>
          <p:cNvSpPr/>
          <p:nvPr>
            <p:custDataLst>
              <p:tags r:id="rId27"/>
            </p:custDataLst>
          </p:nvPr>
        </p:nvSpPr>
        <p:spPr>
          <a:xfrm>
            <a:off x="5266810" y="1893034"/>
            <a:ext cx="13573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31" name="MH_Other_23"/>
          <p:cNvSpPr/>
          <p:nvPr>
            <p:custDataLst>
              <p:tags r:id="rId28"/>
            </p:custDataLst>
          </p:nvPr>
        </p:nvSpPr>
        <p:spPr>
          <a:xfrm>
            <a:off x="5109647" y="3174147"/>
            <a:ext cx="135731" cy="8965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32" name="MH_Other_24"/>
          <p:cNvSpPr/>
          <p:nvPr>
            <p:custDataLst>
              <p:tags r:id="rId29"/>
            </p:custDataLst>
          </p:nvPr>
        </p:nvSpPr>
        <p:spPr>
          <a:xfrm>
            <a:off x="5266810" y="3021747"/>
            <a:ext cx="135731" cy="1048940"/>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33" name="MH_SubTitle_6"/>
          <p:cNvSpPr txBox="1"/>
          <p:nvPr>
            <p:custDataLst>
              <p:tags r:id="rId30"/>
            </p:custDataLst>
          </p:nvPr>
        </p:nvSpPr>
        <p:spPr>
          <a:xfrm>
            <a:off x="4972726" y="4113548"/>
            <a:ext cx="610790" cy="296466"/>
          </a:xfrm>
          <a:prstGeom prst="rect">
            <a:avLst/>
          </a:prstGeom>
          <a:noFill/>
        </p:spPr>
        <p:txBody>
          <a:bodyPr lIns="0" tIns="0" rIns="0" bIns="0"/>
          <a:lstStyle/>
          <a:p>
            <a:pPr algn="ctr">
              <a:lnSpc>
                <a:spcPct val="150000"/>
              </a:lnSpc>
              <a:defRPr/>
            </a:pPr>
            <a:r>
              <a:rPr lang="en-US" altLang="zh-CN" sz="1200" dirty="0">
                <a:latin typeface="方正姚体" panose="02010601030101010101" pitchFamily="2" charset="-122"/>
                <a:ea typeface="方正姚体" panose="02010601030101010101" pitchFamily="2" charset="-122"/>
              </a:rPr>
              <a:t>2016</a:t>
            </a:r>
            <a:endParaRPr lang="zh-CN" altLang="en-US" sz="1200" dirty="0">
              <a:latin typeface="方正姚体" panose="02010601030101010101" pitchFamily="2" charset="-122"/>
              <a:ea typeface="方正姚体" panose="02010601030101010101" pitchFamily="2" charset="-122"/>
            </a:endParaRPr>
          </a:p>
        </p:txBody>
      </p:sp>
      <p:sp>
        <p:nvSpPr>
          <p:cNvPr id="34" name="MH_Other_25"/>
          <p:cNvSpPr/>
          <p:nvPr>
            <p:custDataLst>
              <p:tags r:id="rId31"/>
            </p:custDataLst>
          </p:nvPr>
        </p:nvSpPr>
        <p:spPr>
          <a:xfrm>
            <a:off x="5677576" y="1893034"/>
            <a:ext cx="134540"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35" name="MH_Other_26"/>
          <p:cNvSpPr/>
          <p:nvPr>
            <p:custDataLst>
              <p:tags r:id="rId32"/>
            </p:custDataLst>
          </p:nvPr>
        </p:nvSpPr>
        <p:spPr>
          <a:xfrm>
            <a:off x="5833547" y="1893034"/>
            <a:ext cx="13573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36" name="MH_Other_27"/>
          <p:cNvSpPr/>
          <p:nvPr>
            <p:custDataLst>
              <p:tags r:id="rId33"/>
            </p:custDataLst>
          </p:nvPr>
        </p:nvSpPr>
        <p:spPr>
          <a:xfrm>
            <a:off x="5677576" y="2949118"/>
            <a:ext cx="134540" cy="1121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37" name="MH_Other_28"/>
          <p:cNvSpPr/>
          <p:nvPr>
            <p:custDataLst>
              <p:tags r:id="rId34"/>
            </p:custDataLst>
          </p:nvPr>
        </p:nvSpPr>
        <p:spPr>
          <a:xfrm>
            <a:off x="5833547" y="2833627"/>
            <a:ext cx="135731" cy="1237059"/>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38" name="MH_SubTitle_7"/>
          <p:cNvSpPr txBox="1"/>
          <p:nvPr>
            <p:custDataLst>
              <p:tags r:id="rId35"/>
            </p:custDataLst>
          </p:nvPr>
        </p:nvSpPr>
        <p:spPr>
          <a:xfrm>
            <a:off x="5538272" y="4113548"/>
            <a:ext cx="611981" cy="296466"/>
          </a:xfrm>
          <a:prstGeom prst="rect">
            <a:avLst/>
          </a:prstGeom>
          <a:noFill/>
        </p:spPr>
        <p:txBody>
          <a:bodyPr lIns="0" tIns="0" rIns="0" bIns="0"/>
          <a:lstStyle/>
          <a:p>
            <a:pPr algn="ctr">
              <a:lnSpc>
                <a:spcPct val="150000"/>
              </a:lnSpc>
              <a:defRPr/>
            </a:pPr>
            <a:r>
              <a:rPr lang="en-US" altLang="zh-CN" sz="1200" dirty="0">
                <a:latin typeface="方正姚体" panose="02010601030101010101" pitchFamily="2" charset="-122"/>
                <a:ea typeface="方正姚体" panose="02010601030101010101" pitchFamily="2" charset="-122"/>
              </a:rPr>
              <a:t>2017</a:t>
            </a:r>
            <a:endParaRPr lang="zh-CN" altLang="en-US" sz="1200" dirty="0">
              <a:latin typeface="方正姚体" panose="02010601030101010101" pitchFamily="2" charset="-122"/>
              <a:ea typeface="方正姚体" panose="02010601030101010101" pitchFamily="2" charset="-122"/>
            </a:endParaRPr>
          </a:p>
        </p:txBody>
      </p:sp>
      <p:sp>
        <p:nvSpPr>
          <p:cNvPr id="39" name="MH_Other_29"/>
          <p:cNvSpPr/>
          <p:nvPr>
            <p:custDataLst>
              <p:tags r:id="rId36"/>
            </p:custDataLst>
          </p:nvPr>
        </p:nvSpPr>
        <p:spPr>
          <a:xfrm>
            <a:off x="6246694" y="1893034"/>
            <a:ext cx="134540"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0" name="MH_Other_30"/>
          <p:cNvSpPr/>
          <p:nvPr>
            <p:custDataLst>
              <p:tags r:id="rId37"/>
            </p:custDataLst>
          </p:nvPr>
        </p:nvSpPr>
        <p:spPr>
          <a:xfrm>
            <a:off x="6403857" y="1893034"/>
            <a:ext cx="134540"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1" name="MH_Other_31"/>
          <p:cNvSpPr/>
          <p:nvPr>
            <p:custDataLst>
              <p:tags r:id="rId38"/>
            </p:custDataLst>
          </p:nvPr>
        </p:nvSpPr>
        <p:spPr>
          <a:xfrm>
            <a:off x="6246694" y="3818273"/>
            <a:ext cx="134540" cy="25241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2" name="MH_Other_32"/>
          <p:cNvSpPr/>
          <p:nvPr>
            <p:custDataLst>
              <p:tags r:id="rId39"/>
            </p:custDataLst>
          </p:nvPr>
        </p:nvSpPr>
        <p:spPr>
          <a:xfrm>
            <a:off x="6403857" y="3301543"/>
            <a:ext cx="134540" cy="769144"/>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3" name="MH_SubTitle_8"/>
          <p:cNvSpPr txBox="1"/>
          <p:nvPr>
            <p:custDataLst>
              <p:tags r:id="rId40"/>
            </p:custDataLst>
          </p:nvPr>
        </p:nvSpPr>
        <p:spPr>
          <a:xfrm>
            <a:off x="6105008" y="4113548"/>
            <a:ext cx="610791" cy="296466"/>
          </a:xfrm>
          <a:prstGeom prst="rect">
            <a:avLst/>
          </a:prstGeom>
          <a:noFill/>
        </p:spPr>
        <p:txBody>
          <a:bodyPr lIns="0" tIns="0" rIns="0" bIns="0"/>
          <a:lstStyle/>
          <a:p>
            <a:pPr algn="ctr">
              <a:lnSpc>
                <a:spcPct val="150000"/>
              </a:lnSpc>
              <a:defRPr/>
            </a:pPr>
            <a:r>
              <a:rPr lang="en-US" altLang="zh-CN" sz="1200" dirty="0">
                <a:latin typeface="方正姚体" panose="02010601030101010101" pitchFamily="2" charset="-122"/>
                <a:ea typeface="方正姚体" panose="02010601030101010101" pitchFamily="2" charset="-122"/>
              </a:rPr>
              <a:t>2018</a:t>
            </a:r>
            <a:endParaRPr lang="zh-CN" altLang="en-US" sz="1200" dirty="0">
              <a:latin typeface="方正姚体" panose="02010601030101010101" pitchFamily="2" charset="-122"/>
              <a:ea typeface="方正姚体" panose="02010601030101010101" pitchFamily="2" charset="-122"/>
            </a:endParaRPr>
          </a:p>
        </p:txBody>
      </p:sp>
      <p:sp>
        <p:nvSpPr>
          <p:cNvPr id="44" name="MH_Other_33"/>
          <p:cNvSpPr/>
          <p:nvPr>
            <p:custDataLst>
              <p:tags r:id="rId41"/>
            </p:custDataLst>
          </p:nvPr>
        </p:nvSpPr>
        <p:spPr>
          <a:xfrm>
            <a:off x="6818194" y="1893034"/>
            <a:ext cx="135731"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5" name="MH_Other_34"/>
          <p:cNvSpPr/>
          <p:nvPr>
            <p:custDataLst>
              <p:tags r:id="rId42"/>
            </p:custDataLst>
          </p:nvPr>
        </p:nvSpPr>
        <p:spPr>
          <a:xfrm>
            <a:off x="6975357" y="1893034"/>
            <a:ext cx="134540" cy="21776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6" name="MH_Other_35"/>
          <p:cNvSpPr/>
          <p:nvPr>
            <p:custDataLst>
              <p:tags r:id="rId43"/>
            </p:custDataLst>
          </p:nvPr>
        </p:nvSpPr>
        <p:spPr>
          <a:xfrm>
            <a:off x="6818194" y="2037098"/>
            <a:ext cx="135731" cy="20335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7" name="MH_Other_36"/>
          <p:cNvSpPr/>
          <p:nvPr>
            <p:custDataLst>
              <p:tags r:id="rId44"/>
            </p:custDataLst>
          </p:nvPr>
        </p:nvSpPr>
        <p:spPr>
          <a:xfrm>
            <a:off x="6975357" y="2482393"/>
            <a:ext cx="134540" cy="1588294"/>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tx1"/>
              </a:solidFill>
            </a:endParaRPr>
          </a:p>
        </p:txBody>
      </p:sp>
      <p:sp>
        <p:nvSpPr>
          <p:cNvPr id="48" name="MH_SubTitle_9"/>
          <p:cNvSpPr txBox="1"/>
          <p:nvPr>
            <p:custDataLst>
              <p:tags r:id="rId45"/>
            </p:custDataLst>
          </p:nvPr>
        </p:nvSpPr>
        <p:spPr>
          <a:xfrm>
            <a:off x="6670557" y="4113548"/>
            <a:ext cx="610790" cy="296466"/>
          </a:xfrm>
          <a:prstGeom prst="rect">
            <a:avLst/>
          </a:prstGeom>
          <a:noFill/>
        </p:spPr>
        <p:txBody>
          <a:bodyPr lIns="0" tIns="0" rIns="0" bIns="0"/>
          <a:lstStyle/>
          <a:p>
            <a:pPr algn="ctr">
              <a:lnSpc>
                <a:spcPct val="150000"/>
              </a:lnSpc>
              <a:defRPr/>
            </a:pPr>
            <a:r>
              <a:rPr lang="en-US" altLang="zh-CN" sz="1200" dirty="0">
                <a:latin typeface="方正姚体" panose="02010601030101010101" pitchFamily="2" charset="-122"/>
                <a:ea typeface="方正姚体" panose="02010601030101010101" pitchFamily="2" charset="-122"/>
              </a:rPr>
              <a:t>2019</a:t>
            </a:r>
            <a:endParaRPr lang="zh-CN" altLang="en-US" sz="1200" dirty="0">
              <a:latin typeface="方正姚体" panose="02010601030101010101" pitchFamily="2" charset="-122"/>
              <a:ea typeface="方正姚体" panose="02010601030101010101" pitchFamily="2" charset="-122"/>
            </a:endParaRPr>
          </a:p>
        </p:txBody>
      </p:sp>
      <p:sp>
        <p:nvSpPr>
          <p:cNvPr id="49" name="MH_Other_37"/>
          <p:cNvSpPr txBox="1"/>
          <p:nvPr>
            <p:custDataLst>
              <p:tags r:id="rId46"/>
            </p:custDataLst>
          </p:nvPr>
        </p:nvSpPr>
        <p:spPr>
          <a:xfrm>
            <a:off x="1621115" y="3776603"/>
            <a:ext cx="610791" cy="296465"/>
          </a:xfrm>
          <a:prstGeom prst="rect">
            <a:avLst/>
          </a:prstGeom>
          <a:noFill/>
        </p:spPr>
        <p:txBody>
          <a:bodyPr lIns="0" tIns="0" rIns="0" bIns="0"/>
          <a:lstStyle/>
          <a:p>
            <a:pPr algn="ctr">
              <a:lnSpc>
                <a:spcPct val="150000"/>
              </a:lnSpc>
              <a:defRPr/>
            </a:pPr>
            <a:r>
              <a:rPr lang="en-US" altLang="zh-CN" sz="1200">
                <a:latin typeface="方正姚体" panose="02010601030101010101" pitchFamily="2" charset="-122"/>
                <a:ea typeface="方正姚体" panose="02010601030101010101" pitchFamily="2" charset="-122"/>
              </a:rPr>
              <a:t>0</a:t>
            </a:r>
            <a:endParaRPr lang="zh-CN" altLang="en-US" sz="1200">
              <a:latin typeface="方正姚体" panose="02010601030101010101" pitchFamily="2" charset="-122"/>
              <a:ea typeface="方正姚体" panose="02010601030101010101" pitchFamily="2" charset="-122"/>
            </a:endParaRPr>
          </a:p>
        </p:txBody>
      </p:sp>
      <p:sp>
        <p:nvSpPr>
          <p:cNvPr id="50" name="MH_Other_38"/>
          <p:cNvSpPr txBox="1"/>
          <p:nvPr>
            <p:custDataLst>
              <p:tags r:id="rId47"/>
            </p:custDataLst>
          </p:nvPr>
        </p:nvSpPr>
        <p:spPr>
          <a:xfrm>
            <a:off x="1621115" y="3302734"/>
            <a:ext cx="610791" cy="297656"/>
          </a:xfrm>
          <a:prstGeom prst="rect">
            <a:avLst/>
          </a:prstGeom>
          <a:noFill/>
        </p:spPr>
        <p:txBody>
          <a:bodyPr lIns="0" tIns="0" rIns="0" bIns="0"/>
          <a:lstStyle/>
          <a:p>
            <a:pPr algn="ctr">
              <a:lnSpc>
                <a:spcPct val="150000"/>
              </a:lnSpc>
              <a:defRPr/>
            </a:pPr>
            <a:r>
              <a:rPr lang="en-US" altLang="zh-CN" sz="1200">
                <a:latin typeface="方正姚体" panose="02010601030101010101" pitchFamily="2" charset="-122"/>
                <a:ea typeface="方正姚体" panose="02010601030101010101" pitchFamily="2" charset="-122"/>
              </a:rPr>
              <a:t>250</a:t>
            </a:r>
            <a:endParaRPr lang="zh-CN" altLang="en-US" sz="1200">
              <a:latin typeface="方正姚体" panose="02010601030101010101" pitchFamily="2" charset="-122"/>
              <a:ea typeface="方正姚体" panose="02010601030101010101" pitchFamily="2" charset="-122"/>
            </a:endParaRPr>
          </a:p>
        </p:txBody>
      </p:sp>
      <p:sp>
        <p:nvSpPr>
          <p:cNvPr id="51" name="MH_Other_39"/>
          <p:cNvSpPr txBox="1"/>
          <p:nvPr>
            <p:custDataLst>
              <p:tags r:id="rId48"/>
            </p:custDataLst>
          </p:nvPr>
        </p:nvSpPr>
        <p:spPr>
          <a:xfrm>
            <a:off x="1621115" y="2830055"/>
            <a:ext cx="610791" cy="296466"/>
          </a:xfrm>
          <a:prstGeom prst="rect">
            <a:avLst/>
          </a:prstGeom>
          <a:noFill/>
        </p:spPr>
        <p:txBody>
          <a:bodyPr lIns="0" tIns="0" rIns="0" bIns="0"/>
          <a:lstStyle/>
          <a:p>
            <a:pPr algn="ctr">
              <a:lnSpc>
                <a:spcPct val="150000"/>
              </a:lnSpc>
              <a:defRPr/>
            </a:pPr>
            <a:r>
              <a:rPr lang="en-US" altLang="zh-CN" sz="1200">
                <a:latin typeface="方正姚体" panose="02010601030101010101" pitchFamily="2" charset="-122"/>
                <a:ea typeface="方正姚体" panose="02010601030101010101" pitchFamily="2" charset="-122"/>
              </a:rPr>
              <a:t>500</a:t>
            </a:r>
            <a:endParaRPr lang="zh-CN" altLang="en-US" sz="1200">
              <a:latin typeface="方正姚体" panose="02010601030101010101" pitchFamily="2" charset="-122"/>
              <a:ea typeface="方正姚体" panose="02010601030101010101" pitchFamily="2" charset="-122"/>
            </a:endParaRPr>
          </a:p>
        </p:txBody>
      </p:sp>
      <p:sp>
        <p:nvSpPr>
          <p:cNvPr id="52" name="MH_Other_40"/>
          <p:cNvSpPr txBox="1"/>
          <p:nvPr>
            <p:custDataLst>
              <p:tags r:id="rId49"/>
            </p:custDataLst>
          </p:nvPr>
        </p:nvSpPr>
        <p:spPr>
          <a:xfrm>
            <a:off x="1621115" y="2356186"/>
            <a:ext cx="610791" cy="296466"/>
          </a:xfrm>
          <a:prstGeom prst="rect">
            <a:avLst/>
          </a:prstGeom>
          <a:noFill/>
        </p:spPr>
        <p:txBody>
          <a:bodyPr lIns="0" tIns="0" rIns="0" bIns="0"/>
          <a:lstStyle/>
          <a:p>
            <a:pPr algn="ctr">
              <a:lnSpc>
                <a:spcPct val="150000"/>
              </a:lnSpc>
              <a:defRPr/>
            </a:pPr>
            <a:r>
              <a:rPr lang="en-US" altLang="zh-CN" sz="1200">
                <a:latin typeface="方正姚体" panose="02010601030101010101" pitchFamily="2" charset="-122"/>
                <a:ea typeface="方正姚体" panose="02010601030101010101" pitchFamily="2" charset="-122"/>
              </a:rPr>
              <a:t>750</a:t>
            </a:r>
            <a:endParaRPr lang="zh-CN" altLang="en-US" sz="1200">
              <a:latin typeface="方正姚体" panose="02010601030101010101" pitchFamily="2" charset="-122"/>
              <a:ea typeface="方正姚体" panose="02010601030101010101" pitchFamily="2" charset="-122"/>
            </a:endParaRPr>
          </a:p>
        </p:txBody>
      </p:sp>
      <p:sp>
        <p:nvSpPr>
          <p:cNvPr id="53" name="MH_Other_41"/>
          <p:cNvSpPr txBox="1"/>
          <p:nvPr>
            <p:custDataLst>
              <p:tags r:id="rId50"/>
            </p:custDataLst>
          </p:nvPr>
        </p:nvSpPr>
        <p:spPr>
          <a:xfrm>
            <a:off x="1621115" y="1882317"/>
            <a:ext cx="610791" cy="296466"/>
          </a:xfrm>
          <a:prstGeom prst="rect">
            <a:avLst/>
          </a:prstGeom>
          <a:noFill/>
        </p:spPr>
        <p:txBody>
          <a:bodyPr lIns="0" tIns="0" rIns="0" bIns="0"/>
          <a:lstStyle/>
          <a:p>
            <a:pPr algn="ctr">
              <a:lnSpc>
                <a:spcPct val="150000"/>
              </a:lnSpc>
              <a:defRPr/>
            </a:pPr>
            <a:r>
              <a:rPr lang="en-US" altLang="zh-CN" sz="1200" dirty="0">
                <a:latin typeface="方正姚体" panose="02010601030101010101" pitchFamily="2" charset="-122"/>
                <a:ea typeface="方正姚体" panose="02010601030101010101" pitchFamily="2" charset="-122"/>
              </a:rPr>
              <a:t>1000</a:t>
            </a:r>
            <a:endParaRPr lang="zh-CN" altLang="en-US" sz="1200" dirty="0">
              <a:latin typeface="方正姚体" panose="02010601030101010101" pitchFamily="2" charset="-122"/>
              <a:ea typeface="方正姚体" panose="02010601030101010101" pitchFamily="2" charset="-122"/>
            </a:endParaRPr>
          </a:p>
        </p:txBody>
      </p:sp>
      <p:sp>
        <p:nvSpPr>
          <p:cNvPr id="54" name="MH_Other_42"/>
          <p:cNvSpPr/>
          <p:nvPr>
            <p:custDataLst>
              <p:tags r:id="rId51"/>
            </p:custDataLst>
          </p:nvPr>
        </p:nvSpPr>
        <p:spPr>
          <a:xfrm>
            <a:off x="3865444" y="4644567"/>
            <a:ext cx="129778" cy="128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92500" lnSpcReduction="20000"/>
          </a:bodyPr>
          <a:lstStyle/>
          <a:p>
            <a:pPr algn="ctr">
              <a:defRPr/>
            </a:pPr>
            <a:endParaRPr lang="zh-CN" altLang="en-US" sz="1050">
              <a:solidFill>
                <a:schemeClr val="tx1"/>
              </a:solidFill>
              <a:ea typeface="微软雅黑" panose="020B0503020204020204" pitchFamily="34" charset="-122"/>
            </a:endParaRPr>
          </a:p>
        </p:txBody>
      </p:sp>
      <p:sp>
        <p:nvSpPr>
          <p:cNvPr id="55" name="MH_Other_43"/>
          <p:cNvSpPr txBox="1"/>
          <p:nvPr>
            <p:custDataLst>
              <p:tags r:id="rId52"/>
            </p:custDataLst>
          </p:nvPr>
        </p:nvSpPr>
        <p:spPr>
          <a:xfrm>
            <a:off x="4045228" y="4581465"/>
            <a:ext cx="665560" cy="215503"/>
          </a:xfrm>
          <a:prstGeom prst="rect">
            <a:avLst/>
          </a:prstGeom>
          <a:noFill/>
        </p:spPr>
        <p:txBody>
          <a:bodyPr lIns="0" tIns="0" rIns="0" bIns="0" anchor="ctr"/>
          <a:lstStyle/>
          <a:p>
            <a:pPr>
              <a:lnSpc>
                <a:spcPct val="150000"/>
              </a:lnSpc>
              <a:defRPr/>
            </a:pPr>
            <a:r>
              <a:rPr lang="en-US" altLang="zh-CN" sz="1050" dirty="0">
                <a:ea typeface="微软雅黑" panose="020B0503020204020204" pitchFamily="34" charset="-122"/>
              </a:rPr>
              <a:t>LOREM</a:t>
            </a:r>
            <a:endParaRPr lang="zh-CN" altLang="en-US" sz="1050" dirty="0">
              <a:ea typeface="微软雅黑" panose="020B0503020204020204" pitchFamily="34" charset="-122"/>
            </a:endParaRPr>
          </a:p>
        </p:txBody>
      </p:sp>
      <p:sp>
        <p:nvSpPr>
          <p:cNvPr id="56" name="MH_Other_44"/>
          <p:cNvSpPr/>
          <p:nvPr>
            <p:custDataLst>
              <p:tags r:id="rId53"/>
            </p:custDataLst>
          </p:nvPr>
        </p:nvSpPr>
        <p:spPr>
          <a:xfrm>
            <a:off x="4729838" y="4644567"/>
            <a:ext cx="129778" cy="128588"/>
          </a:xfrm>
          <a:prstGeom prst="rect">
            <a:avLst/>
          </a:prstGeom>
          <a:solidFill>
            <a:srgbClr val="E03C2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92500" lnSpcReduction="20000"/>
          </a:bodyPr>
          <a:lstStyle/>
          <a:p>
            <a:pPr algn="ctr">
              <a:defRPr/>
            </a:pPr>
            <a:endParaRPr lang="zh-CN" altLang="en-US" sz="1050">
              <a:solidFill>
                <a:schemeClr val="tx1"/>
              </a:solidFill>
              <a:ea typeface="微软雅黑" panose="020B0503020204020204" pitchFamily="34" charset="-122"/>
            </a:endParaRPr>
          </a:p>
        </p:txBody>
      </p:sp>
      <p:sp>
        <p:nvSpPr>
          <p:cNvPr id="57" name="MH_Other_45"/>
          <p:cNvSpPr txBox="1"/>
          <p:nvPr>
            <p:custDataLst>
              <p:tags r:id="rId54"/>
            </p:custDataLst>
          </p:nvPr>
        </p:nvSpPr>
        <p:spPr>
          <a:xfrm>
            <a:off x="4909621" y="4581465"/>
            <a:ext cx="666750" cy="215503"/>
          </a:xfrm>
          <a:prstGeom prst="rect">
            <a:avLst/>
          </a:prstGeom>
          <a:noFill/>
        </p:spPr>
        <p:txBody>
          <a:bodyPr lIns="0" tIns="0" rIns="0" bIns="0" anchor="ctr"/>
          <a:lstStyle/>
          <a:p>
            <a:pPr>
              <a:lnSpc>
                <a:spcPct val="150000"/>
              </a:lnSpc>
              <a:defRPr/>
            </a:pPr>
            <a:r>
              <a:rPr lang="en-US" altLang="zh-CN" sz="1050">
                <a:ea typeface="微软雅黑" panose="020B0503020204020204" pitchFamily="34" charset="-122"/>
              </a:rPr>
              <a:t>IPSUM</a:t>
            </a:r>
            <a:endParaRPr lang="zh-CN" altLang="en-US" sz="1050">
              <a:ea typeface="微软雅黑" panose="020B0503020204020204" pitchFamily="34" charset="-122"/>
            </a:endParaRPr>
          </a:p>
        </p:txBody>
      </p:sp>
      <p:cxnSp>
        <p:nvCxnSpPr>
          <p:cNvPr id="58" name="MH_Other_46"/>
          <p:cNvCxnSpPr/>
          <p:nvPr>
            <p:custDataLst>
              <p:tags r:id="rId55"/>
            </p:custDataLst>
          </p:nvPr>
        </p:nvCxnSpPr>
        <p:spPr>
          <a:xfrm>
            <a:off x="1810425" y="4058780"/>
            <a:ext cx="5606653" cy="0"/>
          </a:xfrm>
          <a:prstGeom prst="line">
            <a:avLst/>
          </a:prstGeom>
          <a:ln>
            <a:solidFill>
              <a:srgbClr val="DDDDDD"/>
            </a:solidFill>
          </a:ln>
        </p:spPr>
        <p:style>
          <a:lnRef idx="1">
            <a:schemeClr val="accent1"/>
          </a:lnRef>
          <a:fillRef idx="0">
            <a:schemeClr val="accent1"/>
          </a:fillRef>
          <a:effectRef idx="0">
            <a:schemeClr val="accent1"/>
          </a:effectRef>
          <a:fontRef idx="minor">
            <a:schemeClr val="tx1"/>
          </a:fontRef>
        </p:style>
      </p:cxnSp>
      <p:sp>
        <p:nvSpPr>
          <p:cNvPr id="59" name="MH_Desc_1"/>
          <p:cNvSpPr txBox="1"/>
          <p:nvPr>
            <p:custDataLst>
              <p:tags r:id="rId56"/>
            </p:custDataLst>
          </p:nvPr>
        </p:nvSpPr>
        <p:spPr>
          <a:xfrm>
            <a:off x="1850181" y="1172081"/>
            <a:ext cx="5606653" cy="566220"/>
          </a:xfrm>
          <a:prstGeom prst="rect">
            <a:avLst/>
          </a:prstGeom>
          <a:noFill/>
        </p:spPr>
        <p:txBody>
          <a:bodyPr lIns="0" tIns="0" rIns="0" bIns="0">
            <a:normAutofit/>
          </a:bodyPr>
          <a:lstStyle/>
          <a:p>
            <a:pPr algn="ctr">
              <a:lnSpc>
                <a:spcPct val="150000"/>
              </a:lnSpc>
              <a:defRPr/>
            </a:pPr>
            <a:r>
              <a:rPr lang="zh-CN" altLang="en-US" sz="1050" dirty="0">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1050" dirty="0">
                <a:latin typeface="方正姚体" panose="02010601030101010101" pitchFamily="2" charset="-122"/>
                <a:ea typeface="方正姚体" panose="02010601030101010101" pitchFamily="2" charset="-122"/>
              </a:rPr>
              <a:t>,</a:t>
            </a:r>
            <a:r>
              <a:rPr lang="zh-CN" altLang="en-US" sz="1050" dirty="0">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1050" dirty="0">
                <a:latin typeface="方正姚体" panose="02010601030101010101" pitchFamily="2" charset="-122"/>
                <a:ea typeface="方正姚体" panose="02010601030101010101" pitchFamily="2" charset="-122"/>
              </a:rPr>
              <a:t>.</a:t>
            </a:r>
          </a:p>
        </p:txBody>
      </p:sp>
      <p:sp>
        <p:nvSpPr>
          <p:cNvPr id="60" name="文本框 59"/>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84208669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down)">
                                      <p:cBhvr>
                                        <p:cTn id="45" dur="500"/>
                                        <p:tgtEl>
                                          <p:spTgt spid="1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500"/>
                                        <p:tgtEl>
                                          <p:spTgt spid="1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down)">
                                      <p:cBhvr>
                                        <p:cTn id="69" dur="500"/>
                                        <p:tgtEl>
                                          <p:spTgt spid="2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down)">
                                      <p:cBhvr>
                                        <p:cTn id="75" dur="500"/>
                                        <p:tgtEl>
                                          <p:spTgt spid="25"/>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down)">
                                      <p:cBhvr>
                                        <p:cTn id="78" dur="500"/>
                                        <p:tgtEl>
                                          <p:spTgt spid="26"/>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down)">
                                      <p:cBhvr>
                                        <p:cTn id="81" dur="500"/>
                                        <p:tgtEl>
                                          <p:spTgt spid="2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down)">
                                      <p:cBhvr>
                                        <p:cTn id="84" dur="500"/>
                                        <p:tgtEl>
                                          <p:spTgt spid="28"/>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down)">
                                      <p:cBhvr>
                                        <p:cTn id="87" dur="500"/>
                                        <p:tgtEl>
                                          <p:spTgt spid="2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down)">
                                      <p:cBhvr>
                                        <p:cTn id="90" dur="500"/>
                                        <p:tgtEl>
                                          <p:spTgt spid="30"/>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down)">
                                      <p:cBhvr>
                                        <p:cTn id="93" dur="500"/>
                                        <p:tgtEl>
                                          <p:spTgt spid="31"/>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wipe(down)">
                                      <p:cBhvr>
                                        <p:cTn id="96" dur="500"/>
                                        <p:tgtEl>
                                          <p:spTgt spid="32"/>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wipe(down)">
                                      <p:cBhvr>
                                        <p:cTn id="99" dur="500"/>
                                        <p:tgtEl>
                                          <p:spTgt spid="3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wipe(down)">
                                      <p:cBhvr>
                                        <p:cTn id="102" dur="500"/>
                                        <p:tgtEl>
                                          <p:spTgt spid="34"/>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wipe(down)">
                                      <p:cBhvr>
                                        <p:cTn id="105" dur="500"/>
                                        <p:tgtEl>
                                          <p:spTgt spid="35"/>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down)">
                                      <p:cBhvr>
                                        <p:cTn id="108" dur="500"/>
                                        <p:tgtEl>
                                          <p:spTgt spid="36"/>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wipe(down)">
                                      <p:cBhvr>
                                        <p:cTn id="111" dur="500"/>
                                        <p:tgtEl>
                                          <p:spTgt spid="37"/>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wipe(down)">
                                      <p:cBhvr>
                                        <p:cTn id="114" dur="500"/>
                                        <p:tgtEl>
                                          <p:spTgt spid="38"/>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down)">
                                      <p:cBhvr>
                                        <p:cTn id="117" dur="500"/>
                                        <p:tgtEl>
                                          <p:spTgt spid="3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wipe(down)">
                                      <p:cBhvr>
                                        <p:cTn id="120" dur="500"/>
                                        <p:tgtEl>
                                          <p:spTgt spid="40"/>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wipe(down)">
                                      <p:cBhvr>
                                        <p:cTn id="123" dur="500"/>
                                        <p:tgtEl>
                                          <p:spTgt spid="41"/>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wipe(down)">
                                      <p:cBhvr>
                                        <p:cTn id="126" dur="500"/>
                                        <p:tgtEl>
                                          <p:spTgt spid="42"/>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wipe(down)">
                                      <p:cBhvr>
                                        <p:cTn id="129" dur="500"/>
                                        <p:tgtEl>
                                          <p:spTgt spid="43"/>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wipe(down)">
                                      <p:cBhvr>
                                        <p:cTn id="132" dur="500"/>
                                        <p:tgtEl>
                                          <p:spTgt spid="44"/>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wipe(down)">
                                      <p:cBhvr>
                                        <p:cTn id="135" dur="500"/>
                                        <p:tgtEl>
                                          <p:spTgt spid="4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wipe(down)">
                                      <p:cBhvr>
                                        <p:cTn id="138" dur="500"/>
                                        <p:tgtEl>
                                          <p:spTgt spid="4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wipe(down)">
                                      <p:cBhvr>
                                        <p:cTn id="141" dur="500"/>
                                        <p:tgtEl>
                                          <p:spTgt spid="47"/>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48"/>
                                        </p:tgtEl>
                                        <p:attrNameLst>
                                          <p:attrName>style.visibility</p:attrName>
                                        </p:attrNameLst>
                                      </p:cBhvr>
                                      <p:to>
                                        <p:strVal val="visible"/>
                                      </p:to>
                                    </p:set>
                                    <p:animEffect transition="in" filter="wipe(down)">
                                      <p:cBhvr>
                                        <p:cTn id="144" dur="500"/>
                                        <p:tgtEl>
                                          <p:spTgt spid="48"/>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wipe(down)">
                                      <p:cBhvr>
                                        <p:cTn id="147" dur="500"/>
                                        <p:tgtEl>
                                          <p:spTgt spid="49"/>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50"/>
                                        </p:tgtEl>
                                        <p:attrNameLst>
                                          <p:attrName>style.visibility</p:attrName>
                                        </p:attrNameLst>
                                      </p:cBhvr>
                                      <p:to>
                                        <p:strVal val="visible"/>
                                      </p:to>
                                    </p:set>
                                    <p:animEffect transition="in" filter="wipe(down)">
                                      <p:cBhvr>
                                        <p:cTn id="150" dur="500"/>
                                        <p:tgtEl>
                                          <p:spTgt spid="50"/>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51"/>
                                        </p:tgtEl>
                                        <p:attrNameLst>
                                          <p:attrName>style.visibility</p:attrName>
                                        </p:attrNameLst>
                                      </p:cBhvr>
                                      <p:to>
                                        <p:strVal val="visible"/>
                                      </p:to>
                                    </p:set>
                                    <p:animEffect transition="in" filter="wipe(down)">
                                      <p:cBhvr>
                                        <p:cTn id="153" dur="500"/>
                                        <p:tgtEl>
                                          <p:spTgt spid="51"/>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52"/>
                                        </p:tgtEl>
                                        <p:attrNameLst>
                                          <p:attrName>style.visibility</p:attrName>
                                        </p:attrNameLst>
                                      </p:cBhvr>
                                      <p:to>
                                        <p:strVal val="visible"/>
                                      </p:to>
                                    </p:set>
                                    <p:animEffect transition="in" filter="wipe(down)">
                                      <p:cBhvr>
                                        <p:cTn id="156" dur="500"/>
                                        <p:tgtEl>
                                          <p:spTgt spid="52"/>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53"/>
                                        </p:tgtEl>
                                        <p:attrNameLst>
                                          <p:attrName>style.visibility</p:attrName>
                                        </p:attrNameLst>
                                      </p:cBhvr>
                                      <p:to>
                                        <p:strVal val="visible"/>
                                      </p:to>
                                    </p:set>
                                    <p:animEffect transition="in" filter="wipe(down)">
                                      <p:cBhvr>
                                        <p:cTn id="159" dur="500"/>
                                        <p:tgtEl>
                                          <p:spTgt spid="53"/>
                                        </p:tgtEl>
                                      </p:cBhvr>
                                    </p:animEffect>
                                  </p:childTnLst>
                                </p:cTn>
                              </p:par>
                              <p:par>
                                <p:cTn id="160" presetID="22" presetClass="entr" presetSubtype="4" fill="hold" grpId="0" nodeType="with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55"/>
                                        </p:tgtEl>
                                        <p:attrNameLst>
                                          <p:attrName>style.visibility</p:attrName>
                                        </p:attrNameLst>
                                      </p:cBhvr>
                                      <p:to>
                                        <p:strVal val="visible"/>
                                      </p:to>
                                    </p:set>
                                    <p:animEffect transition="in" filter="wipe(down)">
                                      <p:cBhvr>
                                        <p:cTn id="165" dur="500"/>
                                        <p:tgtEl>
                                          <p:spTgt spid="55"/>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56"/>
                                        </p:tgtEl>
                                        <p:attrNameLst>
                                          <p:attrName>style.visibility</p:attrName>
                                        </p:attrNameLst>
                                      </p:cBhvr>
                                      <p:to>
                                        <p:strVal val="visible"/>
                                      </p:to>
                                    </p:set>
                                    <p:animEffect transition="in" filter="wipe(down)">
                                      <p:cBhvr>
                                        <p:cTn id="168" dur="500"/>
                                        <p:tgtEl>
                                          <p:spTgt spid="56"/>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57"/>
                                        </p:tgtEl>
                                        <p:attrNameLst>
                                          <p:attrName>style.visibility</p:attrName>
                                        </p:attrNameLst>
                                      </p:cBhvr>
                                      <p:to>
                                        <p:strVal val="visible"/>
                                      </p:to>
                                    </p:set>
                                    <p:animEffect transition="in" filter="wipe(down)">
                                      <p:cBhvr>
                                        <p:cTn id="171" dur="500"/>
                                        <p:tgtEl>
                                          <p:spTgt spid="57"/>
                                        </p:tgtEl>
                                      </p:cBhvr>
                                    </p:animEffect>
                                  </p:childTnLst>
                                </p:cTn>
                              </p:par>
                              <p:par>
                                <p:cTn id="172" presetID="22" presetClass="entr" presetSubtype="4" fill="hold" nodeType="withEffect">
                                  <p:stCondLst>
                                    <p:cond delay="0"/>
                                  </p:stCondLst>
                                  <p:childTnLst>
                                    <p:set>
                                      <p:cBhvr>
                                        <p:cTn id="173" dur="1" fill="hold">
                                          <p:stCondLst>
                                            <p:cond delay="0"/>
                                          </p:stCondLst>
                                        </p:cTn>
                                        <p:tgtEl>
                                          <p:spTgt spid="58"/>
                                        </p:tgtEl>
                                        <p:attrNameLst>
                                          <p:attrName>style.visibility</p:attrName>
                                        </p:attrNameLst>
                                      </p:cBhvr>
                                      <p:to>
                                        <p:strVal val="visible"/>
                                      </p:to>
                                    </p:set>
                                    <p:animEffect transition="in" filter="wipe(down)">
                                      <p:cBhvr>
                                        <p:cTn id="174" dur="500"/>
                                        <p:tgtEl>
                                          <p:spTgt spid="58"/>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xit" presetSubtype="0" fill="hold" grpId="0" nodeType="clickEffect">
                                  <p:stCondLst>
                                    <p:cond delay="2000"/>
                                  </p:stCondLst>
                                  <p:childTnLst>
                                    <p:animEffect transition="out" filter="fade">
                                      <p:cBhvr>
                                        <p:cTn id="178" dur="500"/>
                                        <p:tgtEl>
                                          <p:spTgt spid="60"/>
                                        </p:tgtEl>
                                      </p:cBhvr>
                                    </p:animEffect>
                                    <p:set>
                                      <p:cBhvr>
                                        <p:cTn id="179"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animBg="1"/>
      <p:bldP spid="12" grpId="0" animBg="1"/>
      <p:bldP spid="13" grpId="0" animBg="1"/>
      <p:bldP spid="14" grpId="0" animBg="1"/>
      <p:bldP spid="15" grpId="0"/>
      <p:bldP spid="16" grpId="0" animBg="1"/>
      <p:bldP spid="17" grpId="0" animBg="1"/>
      <p:bldP spid="18" grpId="0" animBg="1"/>
      <p:bldP spid="19" grpId="0" animBg="1"/>
      <p:bldP spid="20" grpId="0"/>
      <p:bldP spid="21" grpId="0" animBg="1"/>
      <p:bldP spid="22" grpId="0" animBg="1"/>
      <p:bldP spid="23" grpId="0" animBg="1"/>
      <p:bldP spid="24" grpId="0" animBg="1"/>
      <p:bldP spid="25" grpId="0"/>
      <p:bldP spid="26" grpId="0" animBg="1"/>
      <p:bldP spid="27" grpId="0" animBg="1"/>
      <p:bldP spid="28" grpId="0"/>
      <p:bldP spid="29" grpId="0" animBg="1"/>
      <p:bldP spid="30" grpId="0" animBg="1"/>
      <p:bldP spid="31" grpId="0" animBg="1"/>
      <p:bldP spid="32" grpId="0" animBg="1"/>
      <p:bldP spid="33" grpId="0"/>
      <p:bldP spid="34" grpId="0" animBg="1"/>
      <p:bldP spid="35" grpId="0" animBg="1"/>
      <p:bldP spid="36" grpId="0" animBg="1"/>
      <p:bldP spid="37" grpId="0" animBg="1"/>
      <p:bldP spid="38" grpId="0"/>
      <p:bldP spid="39" grpId="0" animBg="1"/>
      <p:bldP spid="40" grpId="0" animBg="1"/>
      <p:bldP spid="41" grpId="0" animBg="1"/>
      <p:bldP spid="42" grpId="0" animBg="1"/>
      <p:bldP spid="43" grpId="0"/>
      <p:bldP spid="44" grpId="0" animBg="1"/>
      <p:bldP spid="45" grpId="0" animBg="1"/>
      <p:bldP spid="46" grpId="0" animBg="1"/>
      <p:bldP spid="47" grpId="0" animBg="1"/>
      <p:bldP spid="48" grpId="0"/>
      <p:bldP spid="49" grpId="0"/>
      <p:bldP spid="50" grpId="0"/>
      <p:bldP spid="51" grpId="0"/>
      <p:bldP spid="52" grpId="0"/>
      <p:bldP spid="53" grpId="0"/>
      <p:bldP spid="54" grpId="0" animBg="1"/>
      <p:bldP spid="55" grpId="0"/>
      <p:bldP spid="56" grpId="0" animBg="1"/>
      <p:bldP spid="57" grpId="0"/>
      <p:bldP spid="59" grpId="0"/>
      <p:bldP spid="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MH_Picture_3"/>
          <p:cNvSpPr/>
          <p:nvPr>
            <p:custDataLst>
              <p:tags r:id="rId1"/>
            </p:custDataLst>
          </p:nvPr>
        </p:nvSpPr>
        <p:spPr>
          <a:xfrm>
            <a:off x="5276428" y="2968792"/>
            <a:ext cx="2634854" cy="195055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w="76200">
            <a:solidFill>
              <a:srgbClr val="E03C2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tx1"/>
              </a:solidFill>
              <a:latin typeface="方正姚体" panose="02010601030101010101" pitchFamily="2" charset="-122"/>
              <a:ea typeface="方正姚体" panose="02010601030101010101" pitchFamily="2" charset="-122"/>
            </a:endParaRPr>
          </a:p>
        </p:txBody>
      </p:sp>
      <p:sp>
        <p:nvSpPr>
          <p:cNvPr id="5" name="MH_Text_1"/>
          <p:cNvSpPr txBox="1"/>
          <p:nvPr>
            <p:custDataLst>
              <p:tags r:id="rId2"/>
            </p:custDataLst>
          </p:nvPr>
        </p:nvSpPr>
        <p:spPr>
          <a:xfrm>
            <a:off x="1066074" y="2336217"/>
            <a:ext cx="2488987" cy="1803939"/>
          </a:xfrm>
          <a:prstGeom prst="rect">
            <a:avLst/>
          </a:prstGeom>
          <a:noFill/>
        </p:spPr>
        <p:txBody>
          <a:bodyPr lIns="0" tIns="0" rIns="0" bIns="0"/>
          <a:lstStyle/>
          <a:p>
            <a:pPr marL="214313" indent="-214313" algn="just">
              <a:lnSpc>
                <a:spcPct val="130000"/>
              </a:lnSpc>
              <a:buFont typeface="Wingdings" panose="05000000000000000000" pitchFamily="2" charset="2"/>
              <a:buChar char="l"/>
              <a:defRPr/>
            </a:pPr>
            <a:r>
              <a:rPr lang="zh-CN" altLang="en-US" sz="900" dirty="0">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900" dirty="0">
                <a:latin typeface="方正姚体" panose="02010601030101010101" pitchFamily="2" charset="-122"/>
                <a:ea typeface="方正姚体" panose="02010601030101010101" pitchFamily="2" charset="-122"/>
              </a:rPr>
              <a:t>,</a:t>
            </a:r>
            <a:r>
              <a:rPr lang="zh-CN" altLang="en-US" sz="900" dirty="0">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900" dirty="0">
                <a:latin typeface="方正姚体" panose="02010601030101010101" pitchFamily="2" charset="-122"/>
                <a:ea typeface="方正姚体" panose="02010601030101010101" pitchFamily="2" charset="-122"/>
              </a:rPr>
              <a:t>.</a:t>
            </a:r>
          </a:p>
          <a:p>
            <a:pPr marL="214313" indent="-214313" algn="just">
              <a:lnSpc>
                <a:spcPct val="130000"/>
              </a:lnSpc>
              <a:buFont typeface="Wingdings" panose="05000000000000000000" pitchFamily="2" charset="2"/>
              <a:buChar char="l"/>
              <a:defRPr/>
            </a:pPr>
            <a:endParaRPr lang="en-US" altLang="zh-CN" sz="900" dirty="0">
              <a:latin typeface="方正姚体" panose="02010601030101010101" pitchFamily="2" charset="-122"/>
              <a:ea typeface="方正姚体" panose="02010601030101010101" pitchFamily="2" charset="-122"/>
            </a:endParaRPr>
          </a:p>
          <a:p>
            <a:pPr marL="214313" indent="-214313" algn="just">
              <a:lnSpc>
                <a:spcPct val="130000"/>
              </a:lnSpc>
              <a:buFont typeface="Wingdings" panose="05000000000000000000" pitchFamily="2" charset="2"/>
              <a:buChar char="l"/>
              <a:defRPr/>
            </a:pPr>
            <a:r>
              <a:rPr lang="zh-CN" altLang="en-US" sz="900" dirty="0">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900" dirty="0">
                <a:latin typeface="方正姚体" panose="02010601030101010101" pitchFamily="2" charset="-122"/>
                <a:ea typeface="方正姚体" panose="02010601030101010101" pitchFamily="2" charset="-122"/>
              </a:rPr>
              <a:t>,</a:t>
            </a:r>
            <a:r>
              <a:rPr lang="zh-CN" altLang="en-US" sz="900" dirty="0">
                <a:latin typeface="方正姚体" panose="02010601030101010101" pitchFamily="2" charset="-122"/>
                <a:ea typeface="方正姚体" panose="02010601030101010101" pitchFamily="2" charset="-122"/>
              </a:rPr>
              <a:t>此处添加相关内容此处添加相关内容此处添加相关内容此处添加相关内容</a:t>
            </a:r>
            <a:r>
              <a:rPr lang="en-US" altLang="zh-CN" sz="900" dirty="0">
                <a:latin typeface="方正姚体" panose="02010601030101010101" pitchFamily="2" charset="-122"/>
                <a:ea typeface="方正姚体" panose="02010601030101010101" pitchFamily="2" charset="-122"/>
              </a:rPr>
              <a:t>.</a:t>
            </a:r>
            <a:endParaRPr lang="zh-CN" altLang="en-US" sz="900" dirty="0">
              <a:latin typeface="方正姚体" panose="02010601030101010101" pitchFamily="2" charset="-122"/>
              <a:ea typeface="方正姚体" panose="02010601030101010101" pitchFamily="2" charset="-122"/>
            </a:endParaRPr>
          </a:p>
        </p:txBody>
      </p:sp>
      <p:sp>
        <p:nvSpPr>
          <p:cNvPr id="6" name="MH_Picture_1"/>
          <p:cNvSpPr/>
          <p:nvPr>
            <p:custDataLst>
              <p:tags r:id="rId3"/>
            </p:custDataLst>
          </p:nvPr>
        </p:nvSpPr>
        <p:spPr>
          <a:xfrm>
            <a:off x="4520278" y="1414975"/>
            <a:ext cx="2550266" cy="175260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w="76200">
            <a:solidFill>
              <a:srgbClr val="E03C2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tx1"/>
              </a:solidFill>
              <a:latin typeface="方正姚体" panose="02010601030101010101" pitchFamily="2" charset="-122"/>
              <a:ea typeface="方正姚体" panose="02010601030101010101" pitchFamily="2" charset="-122"/>
            </a:endParaRPr>
          </a:p>
        </p:txBody>
      </p:sp>
      <p:sp>
        <p:nvSpPr>
          <p:cNvPr id="7" name="MH_Picture_2"/>
          <p:cNvSpPr/>
          <p:nvPr>
            <p:custDataLst>
              <p:tags r:id="rId4"/>
            </p:custDataLst>
          </p:nvPr>
        </p:nvSpPr>
        <p:spPr>
          <a:xfrm>
            <a:off x="3807508" y="2623044"/>
            <a:ext cx="1901375" cy="1401366"/>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w="76200">
            <a:solidFill>
              <a:srgbClr val="E03C2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tx1"/>
              </a:solidFill>
              <a:latin typeface="方正姚体" panose="02010601030101010101" pitchFamily="2" charset="-122"/>
              <a:ea typeface="方正姚体" panose="02010601030101010101" pitchFamily="2" charset="-122"/>
            </a:endParaRPr>
          </a:p>
        </p:txBody>
      </p:sp>
      <p:pic>
        <p:nvPicPr>
          <p:cNvPr id="8" name="图片 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948095" y="1222770"/>
            <a:ext cx="2724944" cy="785719"/>
          </a:xfrm>
          <a:prstGeom prst="rect">
            <a:avLst/>
          </a:prstGeom>
          <a:ln>
            <a:noFill/>
          </a:ln>
          <a:effectLst/>
        </p:spPr>
      </p:pic>
      <p:sp>
        <p:nvSpPr>
          <p:cNvPr id="9" name="文本框 8"/>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284754901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500"/>
                                        <p:tgtEl>
                                          <p:spTgt spid="4"/>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200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917166">
            <a:off x="936110" y="1982424"/>
            <a:ext cx="3049570" cy="17153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917166">
            <a:off x="5092906" y="2604297"/>
            <a:ext cx="1729760" cy="1908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917166">
            <a:off x="3656626" y="1358668"/>
            <a:ext cx="1908818" cy="15957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MH_Text_1"/>
          <p:cNvSpPr txBox="1">
            <a:spLocks noChangeArrowheads="1"/>
          </p:cNvSpPr>
          <p:nvPr>
            <p:custDataLst>
              <p:tags r:id="rId1"/>
            </p:custDataLst>
          </p:nvPr>
        </p:nvSpPr>
        <p:spPr bwMode="auto">
          <a:xfrm>
            <a:off x="3108456" y="4029321"/>
            <a:ext cx="1569398" cy="6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900" dirty="0">
                <a:latin typeface="方正姚体" panose="02010601030101010101" pitchFamily="2" charset="-122"/>
                <a:ea typeface="方正姚体" panose="02010601030101010101" pitchFamily="2" charset="-122"/>
              </a:rPr>
              <a:t>此处添加相关内容此处添加相关内容此处添加相关内容此处添加相关内容</a:t>
            </a:r>
          </a:p>
        </p:txBody>
      </p:sp>
      <p:sp>
        <p:nvSpPr>
          <p:cNvPr id="10" name="MH_Text_1"/>
          <p:cNvSpPr txBox="1">
            <a:spLocks noChangeArrowheads="1"/>
          </p:cNvSpPr>
          <p:nvPr>
            <p:custDataLst>
              <p:tags r:id="rId2"/>
            </p:custDataLst>
          </p:nvPr>
        </p:nvSpPr>
        <p:spPr bwMode="auto">
          <a:xfrm>
            <a:off x="6993991" y="3268166"/>
            <a:ext cx="1569398" cy="6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900" dirty="0">
                <a:latin typeface="方正姚体" panose="02010601030101010101" pitchFamily="2" charset="-122"/>
                <a:ea typeface="方正姚体" panose="02010601030101010101" pitchFamily="2" charset="-122"/>
              </a:rPr>
              <a:t>此处添加相关内容此处添加相关内容此处添加相关内容此处添加相关内容</a:t>
            </a:r>
          </a:p>
        </p:txBody>
      </p:sp>
      <p:sp>
        <p:nvSpPr>
          <p:cNvPr id="11" name="MH_Text_1"/>
          <p:cNvSpPr txBox="1">
            <a:spLocks noChangeArrowheads="1"/>
          </p:cNvSpPr>
          <p:nvPr>
            <p:custDataLst>
              <p:tags r:id="rId3"/>
            </p:custDataLst>
          </p:nvPr>
        </p:nvSpPr>
        <p:spPr bwMode="auto">
          <a:xfrm>
            <a:off x="5704122" y="1399113"/>
            <a:ext cx="1569398" cy="6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900" dirty="0">
                <a:latin typeface="方正姚体" panose="02010601030101010101" pitchFamily="2" charset="-122"/>
                <a:ea typeface="方正姚体" panose="02010601030101010101" pitchFamily="2" charset="-122"/>
              </a:rPr>
              <a:t>此处添加相关内容此处添加相关内容此处添加相关内容此处添加相关内容</a:t>
            </a:r>
          </a:p>
        </p:txBody>
      </p:sp>
      <p:pic>
        <p:nvPicPr>
          <p:cNvPr id="12" name="图片 11"/>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6082173" y="2034804"/>
            <a:ext cx="2724944" cy="785719"/>
          </a:xfrm>
          <a:prstGeom prst="rect">
            <a:avLst/>
          </a:prstGeom>
          <a:ln>
            <a:noFill/>
          </a:ln>
          <a:effectLst>
            <a:glow rad="101600">
              <a:srgbClr val="000000">
                <a:alpha val="40000"/>
              </a:srgbClr>
            </a:glow>
          </a:effectLst>
        </p:spPr>
      </p:pic>
      <p:sp>
        <p:nvSpPr>
          <p:cNvPr id="13" name="文本框 12"/>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217293069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200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 xmlns:a16="http://schemas.microsoft.com/office/drawing/2014/main" id="{93BD9FF1-7122-445A-B21A-A898D069CFDC}"/>
              </a:ext>
            </a:extLst>
          </p:cNvPr>
          <p:cNvSpPr/>
          <p:nvPr/>
        </p:nvSpPr>
        <p:spPr>
          <a:xfrm>
            <a:off x="2198717" y="1085116"/>
            <a:ext cx="5920047" cy="3255818"/>
          </a:xfrm>
          <a:prstGeom prst="rect">
            <a:avLst/>
          </a:prstGeom>
          <a:solidFill>
            <a:schemeClr val="bg1">
              <a:alpha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a:extLst>
              <a:ext uri="{FF2B5EF4-FFF2-40B4-BE49-F238E27FC236}">
                <a16:creationId xmlns="" xmlns:a16="http://schemas.microsoft.com/office/drawing/2014/main" id="{DAD2951B-067A-4487-8F21-3AA8628059D1}"/>
              </a:ext>
            </a:extLst>
          </p:cNvPr>
          <p:cNvSpPr/>
          <p:nvPr/>
        </p:nvSpPr>
        <p:spPr>
          <a:xfrm>
            <a:off x="387927" y="491836"/>
            <a:ext cx="8305800" cy="4391891"/>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FZHei-B01S" panose="02010601030101010101" pitchFamily="2" charset="-122"/>
              <a:ea typeface="FZHei-B01S" panose="02010601030101010101" pitchFamily="2" charset="-122"/>
              <a:sym typeface="FZHei-B01S" panose="02010601030101010101" pitchFamily="2" charset="-122"/>
            </a:endParaRP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575" y="1840121"/>
            <a:ext cx="4586530" cy="1310437"/>
          </a:xfrm>
          <a:prstGeom prst="rect">
            <a:avLst/>
          </a:prstGeom>
          <a:ln>
            <a:noFill/>
          </a:ln>
          <a:effectLst>
            <a:outerShdw blurRad="190500" dist="228600" dir="2700000" algn="ctr">
              <a:srgbClr val="000000">
                <a:alpha val="30000"/>
              </a:srgbClr>
            </a:outerShdw>
          </a:effectLst>
        </p:spPr>
      </p:pic>
      <p:sp>
        <p:nvSpPr>
          <p:cNvPr id="23" name="文本框 22"/>
          <p:cNvSpPr txBox="1"/>
          <p:nvPr/>
        </p:nvSpPr>
        <p:spPr>
          <a:xfrm>
            <a:off x="3245480" y="3144580"/>
            <a:ext cx="4698723" cy="338554"/>
          </a:xfrm>
          <a:prstGeom prst="rect">
            <a:avLst/>
          </a:prstGeom>
          <a:noFill/>
        </p:spPr>
        <p:txBody>
          <a:bodyPr vert="horz" wrap="none" rtlCol="0">
            <a:spAutoFit/>
          </a:bodyPr>
          <a:lstStyle/>
          <a:p>
            <a:pPr algn="ctr"/>
            <a:r>
              <a:rPr lang="zh-CN" altLang="en-US" sz="1600" dirty="0">
                <a:latin typeface="方正姚体" panose="02010601030101010101" pitchFamily="2" charset="-122"/>
                <a:ea typeface="方正姚体" panose="02010601030101010101" pitchFamily="2" charset="-122"/>
              </a:rPr>
              <a:t>世   界   工   美   艺   术   品   鉴   作   品   展   示   会</a:t>
            </a:r>
          </a:p>
        </p:txBody>
      </p:sp>
      <p:pic>
        <p:nvPicPr>
          <p:cNvPr id="25" name="图片 24"/>
          <p:cNvPicPr>
            <a:picLocks noChangeAspect="1"/>
          </p:cNvPicPr>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111320" y="1499970"/>
            <a:ext cx="967040" cy="278840"/>
          </a:xfrm>
          <a:prstGeom prst="rect">
            <a:avLst/>
          </a:prstGeom>
          <a:ln>
            <a:noFill/>
          </a:ln>
          <a:effectLst>
            <a:outerShdw blurRad="190500" dist="228600" dir="2700000" algn="ctr">
              <a:srgbClr val="000000">
                <a:alpha val="30000"/>
              </a:srgbClr>
            </a:outerShdw>
          </a:effectLst>
        </p:spPr>
      </p:pic>
      <p:sp>
        <p:nvSpPr>
          <p:cNvPr id="26" name="矩形 25"/>
          <p:cNvSpPr/>
          <p:nvPr/>
        </p:nvSpPr>
        <p:spPr>
          <a:xfrm>
            <a:off x="838200" y="1702264"/>
            <a:ext cx="2463375" cy="2115356"/>
          </a:xfrm>
          <a:prstGeom prst="rect">
            <a:avLst/>
          </a:prstGeom>
          <a:solidFill>
            <a:srgbClr val="E03C2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77155" y="2036584"/>
            <a:ext cx="2781531" cy="1323439"/>
          </a:xfrm>
          <a:prstGeom prst="rect">
            <a:avLst/>
          </a:prstGeom>
          <a:noFill/>
        </p:spPr>
        <p:txBody>
          <a:bodyPr wrap="none" rtlCol="0">
            <a:spAutoFit/>
          </a:bodyPr>
          <a:lstStyle/>
          <a:p>
            <a:pPr algn="ctr"/>
            <a:r>
              <a:rPr lang="en-US" altLang="zh-CN" sz="8000" dirty="0">
                <a:solidFill>
                  <a:schemeClr val="bg1"/>
                </a:solidFill>
                <a:latin typeface="Futura Md BT" panose="020B0602020204020303" pitchFamily="34" charset="0"/>
              </a:rPr>
              <a:t>2019</a:t>
            </a:r>
            <a:endParaRPr lang="zh-CN" altLang="en-US" sz="8000" dirty="0">
              <a:solidFill>
                <a:schemeClr val="bg1"/>
              </a:solidFill>
              <a:latin typeface="Futura Md BT" panose="020B0602020204020303" pitchFamily="34" charset="0"/>
            </a:endParaRPr>
          </a:p>
        </p:txBody>
      </p:sp>
      <p:sp>
        <p:nvSpPr>
          <p:cNvPr id="27" name="文本框 26"/>
          <p:cNvSpPr txBox="1"/>
          <p:nvPr/>
        </p:nvSpPr>
        <p:spPr>
          <a:xfrm>
            <a:off x="3418186" y="3481378"/>
            <a:ext cx="4946141" cy="400110"/>
          </a:xfrm>
          <a:prstGeom prst="rect">
            <a:avLst/>
          </a:prstGeom>
          <a:noFill/>
        </p:spPr>
        <p:txBody>
          <a:bodyPr wrap="square" rtlCol="0">
            <a:spAutoFit/>
          </a:bodyPr>
          <a:lstStyle/>
          <a:p>
            <a:r>
              <a:rPr lang="en-US" altLang="zh-CN" sz="2000" dirty="0">
                <a:latin typeface="方正姚体" panose="02010601030101010101" pitchFamily="2" charset="-122"/>
                <a:ea typeface="方正姚体" panose="02010601030101010101" pitchFamily="2" charset="-122"/>
              </a:rPr>
              <a:t>Exhibition of world works of art and beauty</a:t>
            </a:r>
            <a:endParaRPr lang="zh-CN" altLang="en-US" sz="2000"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909542781"/>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14:presetBounceEnd="20000">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14:bounceEnd="20000">
                                          <p:cBhvr additive="base">
                                            <p:cTn id="12"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20000">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14:bounceEnd="20000">
                                          <p:cBhvr additive="base">
                                            <p:cTn id="16" dur="500" fill="hold"/>
                                            <p:tgtEl>
                                              <p:spTgt spid="26"/>
                                            </p:tgtEl>
                                            <p:attrNameLst>
                                              <p:attrName>ppt_x</p:attrName>
                                            </p:attrNameLst>
                                          </p:cBhvr>
                                          <p:tavLst>
                                            <p:tav tm="0">
                                              <p:val>
                                                <p:strVal val="0-#ppt_w/2"/>
                                              </p:val>
                                            </p:tav>
                                            <p:tav tm="100000">
                                              <p:val>
                                                <p:strVal val="#ppt_x"/>
                                              </p:val>
                                            </p:tav>
                                          </p:tavLst>
                                        </p:anim>
                                        <p:anim calcmode="lin" valueType="num" p14:bounceEnd="20000">
                                          <p:cBhvr additive="base">
                                            <p:cTn id="17"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3" grpId="0"/>
          <p:bldP spid="26" grpId="0" animBg="1"/>
          <p:bldP spid="24"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0-#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3" grpId="0"/>
          <p:bldP spid="26" grpId="0" animBg="1"/>
          <p:bldP spid="24" grpId="0"/>
          <p:bldP spid="2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 xmlns:a16="http://schemas.microsoft.com/office/drawing/2014/main" id="{0CC33543-8F7D-4C3E-AA25-7D2607BACEA8}"/>
              </a:ext>
            </a:extLst>
          </p:cNvPr>
          <p:cNvSpPr txBox="1"/>
          <p:nvPr/>
        </p:nvSpPr>
        <p:spPr>
          <a:xfrm>
            <a:off x="1" y="617983"/>
            <a:ext cx="8504429" cy="3769365"/>
          </a:xfrm>
          <a:prstGeom prst="rect">
            <a:avLst/>
          </a:prstGeom>
          <a:noFill/>
        </p:spPr>
        <p:txBody>
          <a:bodyPr wrap="square" rtlCol="0">
            <a:spAutoFit/>
          </a:bodyPr>
          <a:lstStyle>
            <a:defPPr>
              <a:defRPr lang="zh-CN"/>
            </a:defPPr>
            <a:lvl1pPr algn="ctr">
              <a:defRPr sz="8800" b="1">
                <a:solidFill>
                  <a:srgbClr val="441C1F"/>
                </a:solidFill>
                <a:latin typeface="IrisUPC" pitchFamily="34" charset="-34"/>
                <a:cs typeface="IrisUPC" pitchFamily="34" charset="-34"/>
              </a:defRPr>
            </a:lvl1pPr>
          </a:lstStyle>
          <a:p>
            <a:r>
              <a:rPr lang="en-US" altLang="zh-CN" sz="23894" dirty="0">
                <a:blipFill>
                  <a:blip r:embed="rId3"/>
                  <a:stretch>
                    <a:fillRect/>
                  </a:stretch>
                </a:blipFill>
                <a:latin typeface="FZHei-B01S" panose="02010601030101010101" pitchFamily="2" charset="-122"/>
                <a:ea typeface="FZHei-B01S" panose="02010601030101010101" pitchFamily="2" charset="-122"/>
                <a:sym typeface="FZHei-B01S" panose="02010601030101010101" pitchFamily="2" charset="-122"/>
              </a:rPr>
              <a:t>ONE</a:t>
            </a:r>
            <a:endParaRPr lang="zh-CN" altLang="en-US" sz="23894" dirty="0">
              <a:blipFill>
                <a:blip r:embed="rId3"/>
                <a:stretch>
                  <a:fillRect/>
                </a:stretch>
              </a:blip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矩形 4">
            <a:extLst>
              <a:ext uri="{FF2B5EF4-FFF2-40B4-BE49-F238E27FC236}">
                <a16:creationId xmlns="" xmlns:a16="http://schemas.microsoft.com/office/drawing/2014/main" id="{F1916CBE-9E47-4364-A37E-081CD4A60E6B}"/>
              </a:ext>
            </a:extLst>
          </p:cNvPr>
          <p:cNvSpPr/>
          <p:nvPr/>
        </p:nvSpPr>
        <p:spPr>
          <a:xfrm>
            <a:off x="387927" y="491836"/>
            <a:ext cx="8305800" cy="4391891"/>
          </a:xfrm>
          <a:prstGeom prst="rect">
            <a:avLst/>
          </a:prstGeom>
          <a:no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FZHei-B01S" panose="02010601030101010101" pitchFamily="2" charset="-122"/>
              <a:ea typeface="FZHei-B01S" panose="02010601030101010101" pitchFamily="2" charset="-122"/>
              <a:sym typeface="FZHei-B01S" panose="02010601030101010101" pitchFamily="2" charset="-122"/>
            </a:endParaRPr>
          </a:p>
        </p:txBody>
      </p:sp>
      <p:sp>
        <p:nvSpPr>
          <p:cNvPr id="6" name="矩形 5">
            <a:extLst>
              <a:ext uri="{FF2B5EF4-FFF2-40B4-BE49-F238E27FC236}">
                <a16:creationId xmlns="" xmlns:a16="http://schemas.microsoft.com/office/drawing/2014/main" id="{8C9E68E0-F781-4637-8F9A-277F6C906FD1}"/>
              </a:ext>
            </a:extLst>
          </p:cNvPr>
          <p:cNvSpPr/>
          <p:nvPr/>
        </p:nvSpPr>
        <p:spPr>
          <a:xfrm>
            <a:off x="3435927" y="491836"/>
            <a:ext cx="2064328" cy="401782"/>
          </a:xfrm>
          <a:prstGeom prst="rect">
            <a:avLst/>
          </a:prstGeom>
          <a:solidFill>
            <a:srgbClr val="E03C21"/>
          </a:solidFill>
          <a:ln>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FZHei-B01S" panose="02010601030101010101" pitchFamily="2" charset="-122"/>
              <a:ea typeface="FZHei-B01S" panose="02010601030101010101" pitchFamily="2" charset="-122"/>
              <a:sym typeface="FZHei-B01S" panose="02010601030101010101" pitchFamily="2" charset="-122"/>
            </a:endParaRPr>
          </a:p>
        </p:txBody>
      </p:sp>
      <p:sp>
        <p:nvSpPr>
          <p:cNvPr id="7" name="矩形 6">
            <a:extLst>
              <a:ext uri="{FF2B5EF4-FFF2-40B4-BE49-F238E27FC236}">
                <a16:creationId xmlns="" xmlns:a16="http://schemas.microsoft.com/office/drawing/2014/main" id="{A40980AF-6557-4AAB-836D-1737C47A73E5}"/>
              </a:ext>
            </a:extLst>
          </p:cNvPr>
          <p:cNvSpPr/>
          <p:nvPr/>
        </p:nvSpPr>
        <p:spPr>
          <a:xfrm>
            <a:off x="3507371" y="450352"/>
            <a:ext cx="1847365" cy="507831"/>
          </a:xfrm>
          <a:prstGeom prst="rect">
            <a:avLst/>
          </a:prstGeom>
        </p:spPr>
        <p:txBody>
          <a:bodyPr wrap="none">
            <a:spAutoFit/>
          </a:bodyPr>
          <a:lstStyle/>
          <a:p>
            <a:pPr>
              <a:spcBef>
                <a:spcPct val="0"/>
              </a:spcBef>
            </a:pPr>
            <a:r>
              <a:rPr lang="en-US" altLang="zh-CN" sz="27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PART     01</a:t>
            </a:r>
          </a:p>
        </p:txBody>
      </p:sp>
    </p:spTree>
    <p:extLst>
      <p:ext uri="{BB962C8B-B14F-4D97-AF65-F5344CB8AC3E}">
        <p14:creationId xmlns:p14="http://schemas.microsoft.com/office/powerpoint/2010/main" val="310510864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192216" y="2117683"/>
            <a:ext cx="3121606" cy="1023293"/>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cxnSp>
        <p:nvCxnSpPr>
          <p:cNvPr id="15" name="直接连接符 14"/>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17" name="矩形 16"/>
          <p:cNvSpPr/>
          <p:nvPr/>
        </p:nvSpPr>
        <p:spPr>
          <a:xfrm>
            <a:off x="5192215" y="3149984"/>
            <a:ext cx="3121606" cy="1066959"/>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18" name="文本框 17"/>
          <p:cNvSpPr txBox="1"/>
          <p:nvPr/>
        </p:nvSpPr>
        <p:spPr>
          <a:xfrm>
            <a:off x="5192215" y="1610174"/>
            <a:ext cx="1569660" cy="369332"/>
          </a:xfrm>
          <a:prstGeom prst="rect">
            <a:avLst/>
          </a:prstGeom>
          <a:noFill/>
        </p:spPr>
        <p:txBody>
          <a:bodyPr wrap="none" rtlCol="0">
            <a:spAutoFit/>
          </a:bodyPr>
          <a:lstStyle/>
          <a:p>
            <a:r>
              <a:rPr lang="zh-CN" altLang="en-US" sz="1800" dirty="0">
                <a:latin typeface="华文隶书" panose="02010800040101010101" pitchFamily="2" charset="-122"/>
                <a:ea typeface="华文隶书" panose="02010800040101010101" pitchFamily="2" charset="-122"/>
              </a:rPr>
              <a:t>添加标题内容</a:t>
            </a:r>
          </a:p>
        </p:txBody>
      </p:sp>
      <p:sp>
        <p:nvSpPr>
          <p:cNvPr id="19" name="文本框 18"/>
          <p:cNvSpPr txBox="1"/>
          <p:nvPr/>
        </p:nvSpPr>
        <p:spPr>
          <a:xfrm>
            <a:off x="481852" y="4275168"/>
            <a:ext cx="992579" cy="253916"/>
          </a:xfrm>
          <a:prstGeom prst="rect">
            <a:avLst/>
          </a:prstGeom>
          <a:noFill/>
        </p:spPr>
        <p:txBody>
          <a:bodyPr wrap="none" rtlCol="0">
            <a:spAutoFit/>
          </a:bodyPr>
          <a:lstStyle/>
          <a:p>
            <a:r>
              <a:rPr lang="zh-CN" altLang="en-US" sz="1050" dirty="0">
                <a:solidFill>
                  <a:schemeClr val="bg1">
                    <a:lumMod val="95000"/>
                  </a:schemeClr>
                </a:solidFill>
                <a:latin typeface="方正姚体" panose="02010601030101010101" pitchFamily="2" charset="-122"/>
                <a:ea typeface="方正姚体" panose="02010601030101010101" pitchFamily="2" charset="-122"/>
              </a:rPr>
              <a:t>添加标题内容</a:t>
            </a:r>
          </a:p>
        </p:txBody>
      </p:sp>
      <p:sp>
        <p:nvSpPr>
          <p:cNvPr id="20" name="文本框 19"/>
          <p:cNvSpPr txBox="1"/>
          <p:nvPr/>
        </p:nvSpPr>
        <p:spPr>
          <a:xfrm>
            <a:off x="9541042" y="4993106"/>
            <a:ext cx="314510" cy="248209"/>
          </a:xfrm>
          <a:prstGeom prst="rect">
            <a:avLst/>
          </a:prstGeom>
          <a:noFill/>
        </p:spPr>
        <p:txBody>
          <a:bodyPr wrap="none" rtlCol="0">
            <a:spAutoFit/>
          </a:bodyPr>
          <a:lstStyle/>
          <a:p>
            <a:r>
              <a:rPr lang="zh-CN" altLang="en-US" sz="1013" dirty="0"/>
              <a:t>。</a:t>
            </a:r>
          </a:p>
        </p:txBody>
      </p:sp>
      <p:pic>
        <p:nvPicPr>
          <p:cNvPr id="3" name="图片 2">
            <a:extLst>
              <a:ext uri="{FF2B5EF4-FFF2-40B4-BE49-F238E27FC236}">
                <a16:creationId xmlns="" xmlns:a16="http://schemas.microsoft.com/office/drawing/2014/main" id="{0C55813F-565D-40AD-B167-2741B29EE9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7595" y="2419797"/>
            <a:ext cx="2564190" cy="1442357"/>
          </a:xfrm>
          <a:prstGeom prst="rect">
            <a:avLst/>
          </a:prstGeom>
        </p:spPr>
      </p:pic>
    </p:spTree>
    <p:extLst>
      <p:ext uri="{BB962C8B-B14F-4D97-AF65-F5344CB8AC3E}">
        <p14:creationId xmlns:p14="http://schemas.microsoft.com/office/powerpoint/2010/main" val="53748903"/>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2000"/>
                                  </p:stCondLst>
                                  <p:childTnLst>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1439" y="1576267"/>
            <a:ext cx="2865234" cy="1696805"/>
          </a:xfrm>
          <a:prstGeom prst="rect">
            <a:avLst/>
          </a:prstGeom>
          <a:blipFill dpi="0" rotWithShape="1">
            <a:blip r:embed="rId3"/>
            <a:srcRect/>
            <a:stretch>
              <a:fillRect/>
            </a:stretch>
          </a:blipFill>
          <a:ln w="76200">
            <a:solidFill>
              <a:srgbClr val="E03C21"/>
            </a:solid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3" name="直接连接符 2"/>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5" name="文本框 4"/>
          <p:cNvSpPr txBox="1"/>
          <p:nvPr/>
        </p:nvSpPr>
        <p:spPr>
          <a:xfrm>
            <a:off x="1201440" y="3423461"/>
            <a:ext cx="992579" cy="253916"/>
          </a:xfrm>
          <a:prstGeom prst="rect">
            <a:avLst/>
          </a:prstGeom>
          <a:noFill/>
        </p:spPr>
        <p:txBody>
          <a:bodyPr wrap="none" rtlCol="0">
            <a:spAutoFit/>
          </a:bodyPr>
          <a:lstStyle/>
          <a:p>
            <a:r>
              <a:rPr lang="zh-CN" altLang="en-US" sz="1050" dirty="0">
                <a:latin typeface="方正姚体" panose="02010601030101010101" pitchFamily="2" charset="-122"/>
                <a:ea typeface="方正姚体" panose="02010601030101010101" pitchFamily="2" charset="-122"/>
              </a:rPr>
              <a:t>添加标题内容</a:t>
            </a:r>
          </a:p>
        </p:txBody>
      </p:sp>
      <p:sp>
        <p:nvSpPr>
          <p:cNvPr id="6" name="矩形 5"/>
          <p:cNvSpPr/>
          <p:nvPr/>
        </p:nvSpPr>
        <p:spPr>
          <a:xfrm>
            <a:off x="4961308" y="1576266"/>
            <a:ext cx="2865234" cy="1696805"/>
          </a:xfrm>
          <a:prstGeom prst="rect">
            <a:avLst/>
          </a:prstGeom>
          <a:blipFill dpi="0" rotWithShape="1">
            <a:blip r:embed="rId4"/>
            <a:srcRect/>
            <a:stretch>
              <a:fillRect/>
            </a:stretch>
          </a:blipFill>
          <a:ln w="76200">
            <a:solidFill>
              <a:srgbClr val="E03C21"/>
            </a:solid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 name="文本框 6"/>
          <p:cNvSpPr txBox="1"/>
          <p:nvPr/>
        </p:nvSpPr>
        <p:spPr>
          <a:xfrm>
            <a:off x="4848999" y="3423461"/>
            <a:ext cx="992579" cy="253916"/>
          </a:xfrm>
          <a:prstGeom prst="rect">
            <a:avLst/>
          </a:prstGeom>
          <a:noFill/>
        </p:spPr>
        <p:txBody>
          <a:bodyPr wrap="none" rtlCol="0">
            <a:spAutoFit/>
          </a:bodyPr>
          <a:lstStyle/>
          <a:p>
            <a:r>
              <a:rPr lang="zh-CN" altLang="en-US" sz="1050" dirty="0">
                <a:latin typeface="方正姚体" panose="02010601030101010101" pitchFamily="2" charset="-122"/>
                <a:ea typeface="方正姚体" panose="02010601030101010101" pitchFamily="2" charset="-122"/>
              </a:rPr>
              <a:t>添加标题内容</a:t>
            </a:r>
          </a:p>
        </p:txBody>
      </p:sp>
      <p:sp>
        <p:nvSpPr>
          <p:cNvPr id="8" name="矩形 7"/>
          <p:cNvSpPr/>
          <p:nvPr/>
        </p:nvSpPr>
        <p:spPr>
          <a:xfrm>
            <a:off x="1201440" y="3654294"/>
            <a:ext cx="3009614" cy="1310615"/>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9" name="矩形 8"/>
          <p:cNvSpPr/>
          <p:nvPr/>
        </p:nvSpPr>
        <p:spPr>
          <a:xfrm>
            <a:off x="4961308" y="3654294"/>
            <a:ext cx="3009614" cy="1310615"/>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10" name="文本框 9"/>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3372187133"/>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200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P spid="7"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矩形 3"/>
          <p:cNvSpPr/>
          <p:nvPr/>
        </p:nvSpPr>
        <p:spPr>
          <a:xfrm>
            <a:off x="647986" y="3170026"/>
            <a:ext cx="2347877" cy="1390424"/>
          </a:xfrm>
          <a:prstGeom prst="rect">
            <a:avLst/>
          </a:prstGeom>
          <a:blipFill dpi="0" rotWithShape="1">
            <a:blip r:embed="rId3"/>
            <a:srcRect/>
            <a:stretch>
              <a:fillRect/>
            </a:stretch>
          </a:blipFill>
          <a:ln w="76200">
            <a:solidFill>
              <a:srgbClr val="E03C21"/>
            </a:solid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5" name="矩形 4"/>
          <p:cNvSpPr/>
          <p:nvPr/>
        </p:nvSpPr>
        <p:spPr>
          <a:xfrm>
            <a:off x="6247083" y="3170026"/>
            <a:ext cx="2347877" cy="1390424"/>
          </a:xfrm>
          <a:prstGeom prst="rect">
            <a:avLst/>
          </a:prstGeom>
          <a:blipFill dpi="0" rotWithShape="1">
            <a:blip r:embed="rId4"/>
            <a:srcRect/>
            <a:stretch>
              <a:fillRect/>
            </a:stretch>
          </a:blipFill>
          <a:ln w="76200">
            <a:solidFill>
              <a:srgbClr val="E03C21"/>
            </a:solid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6" name="矩形 5"/>
          <p:cNvSpPr/>
          <p:nvPr/>
        </p:nvSpPr>
        <p:spPr>
          <a:xfrm>
            <a:off x="3447535" y="3170026"/>
            <a:ext cx="2347877" cy="1390424"/>
          </a:xfrm>
          <a:prstGeom prst="rect">
            <a:avLst/>
          </a:prstGeom>
          <a:blipFill dpi="0" rotWithShape="1">
            <a:blip r:embed="rId5"/>
            <a:srcRect/>
            <a:stretch>
              <a:fillRect/>
            </a:stretch>
          </a:blipFill>
          <a:ln w="76200">
            <a:solidFill>
              <a:srgbClr val="E03C21"/>
            </a:solid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7" name="文本框 6"/>
          <p:cNvSpPr txBox="1"/>
          <p:nvPr/>
        </p:nvSpPr>
        <p:spPr>
          <a:xfrm>
            <a:off x="647987" y="2797819"/>
            <a:ext cx="992579" cy="253916"/>
          </a:xfrm>
          <a:prstGeom prst="rect">
            <a:avLst/>
          </a:prstGeom>
          <a:noFill/>
        </p:spPr>
        <p:txBody>
          <a:bodyPr wrap="none" rtlCol="0">
            <a:spAutoFit/>
          </a:bodyPr>
          <a:lstStyle/>
          <a:p>
            <a:r>
              <a:rPr lang="zh-CN" altLang="en-US" sz="1050" dirty="0">
                <a:latin typeface="方正姚体" panose="02010601030101010101" pitchFamily="2" charset="-122"/>
                <a:ea typeface="方正姚体" panose="02010601030101010101" pitchFamily="2" charset="-122"/>
              </a:rPr>
              <a:t>添加标题内容</a:t>
            </a:r>
          </a:p>
        </p:txBody>
      </p:sp>
      <p:sp>
        <p:nvSpPr>
          <p:cNvPr id="8" name="文本框 7"/>
          <p:cNvSpPr txBox="1"/>
          <p:nvPr/>
        </p:nvSpPr>
        <p:spPr>
          <a:xfrm>
            <a:off x="6247084" y="2797819"/>
            <a:ext cx="992579" cy="253916"/>
          </a:xfrm>
          <a:prstGeom prst="rect">
            <a:avLst/>
          </a:prstGeom>
          <a:noFill/>
        </p:spPr>
        <p:txBody>
          <a:bodyPr wrap="none" rtlCol="0">
            <a:spAutoFit/>
          </a:bodyPr>
          <a:lstStyle/>
          <a:p>
            <a:r>
              <a:rPr lang="zh-CN" altLang="en-US" sz="1050" dirty="0">
                <a:latin typeface="方正姚体" panose="02010601030101010101" pitchFamily="2" charset="-122"/>
                <a:ea typeface="方正姚体" panose="02010601030101010101" pitchFamily="2" charset="-122"/>
              </a:rPr>
              <a:t>添加标题内容</a:t>
            </a:r>
          </a:p>
        </p:txBody>
      </p:sp>
      <p:sp>
        <p:nvSpPr>
          <p:cNvPr id="9" name="文本框 8"/>
          <p:cNvSpPr txBox="1"/>
          <p:nvPr/>
        </p:nvSpPr>
        <p:spPr>
          <a:xfrm>
            <a:off x="3447535" y="2797819"/>
            <a:ext cx="992579" cy="253916"/>
          </a:xfrm>
          <a:prstGeom prst="rect">
            <a:avLst/>
          </a:prstGeom>
          <a:noFill/>
        </p:spPr>
        <p:txBody>
          <a:bodyPr wrap="none" rtlCol="0">
            <a:spAutoFit/>
          </a:bodyPr>
          <a:lstStyle/>
          <a:p>
            <a:r>
              <a:rPr lang="zh-CN" altLang="en-US" sz="1050" dirty="0">
                <a:latin typeface="方正姚体" panose="02010601030101010101" pitchFamily="2" charset="-122"/>
                <a:ea typeface="方正姚体" panose="02010601030101010101" pitchFamily="2" charset="-122"/>
              </a:rPr>
              <a:t>添加标题内容</a:t>
            </a:r>
          </a:p>
        </p:txBody>
      </p:sp>
      <p:sp>
        <p:nvSpPr>
          <p:cNvPr id="10" name="矩形 9"/>
          <p:cNvSpPr/>
          <p:nvPr/>
        </p:nvSpPr>
        <p:spPr>
          <a:xfrm>
            <a:off x="684081" y="1390761"/>
            <a:ext cx="7762088" cy="535981"/>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11" name="矩形 10"/>
          <p:cNvSpPr/>
          <p:nvPr/>
        </p:nvSpPr>
        <p:spPr>
          <a:xfrm>
            <a:off x="684081" y="1997909"/>
            <a:ext cx="7762088" cy="535981"/>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Tree>
    <p:extLst>
      <p:ext uri="{BB962C8B-B14F-4D97-AF65-F5344CB8AC3E}">
        <p14:creationId xmlns:p14="http://schemas.microsoft.com/office/powerpoint/2010/main" val="3608130195"/>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1548" y="2081301"/>
            <a:ext cx="3306061" cy="1859659"/>
          </a:xfrm>
          <a:prstGeom prst="rect">
            <a:avLst/>
          </a:prstGeom>
          <a:ln w="76200">
            <a:solidFill>
              <a:srgbClr val="E03C21"/>
            </a:solidFill>
          </a:ln>
        </p:spPr>
      </p:pic>
      <p:sp>
        <p:nvSpPr>
          <p:cNvPr id="5" name="矩形 4"/>
          <p:cNvSpPr/>
          <p:nvPr/>
        </p:nvSpPr>
        <p:spPr>
          <a:xfrm>
            <a:off x="570155" y="1655735"/>
            <a:ext cx="3995830" cy="823302"/>
          </a:xfrm>
          <a:prstGeom prst="rect">
            <a:avLst/>
          </a:prstGeom>
        </p:spPr>
        <p:txBody>
          <a:bodyPr wrap="square">
            <a:spAutoFit/>
          </a:bodyPr>
          <a:lstStyle/>
          <a:p>
            <a:pPr indent="342900">
              <a:lnSpc>
                <a:spcPts val="1875"/>
              </a:lnSpc>
            </a:pPr>
            <a:r>
              <a:rPr lang="zh-CN" altLang="en-US" sz="90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3321" y="3234338"/>
            <a:ext cx="1782663" cy="1002747"/>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76200">
            <a:solidFill>
              <a:srgbClr val="E03C21"/>
            </a:solidFill>
          </a:ln>
        </p:spPr>
      </p:pic>
      <p:sp>
        <p:nvSpPr>
          <p:cNvPr id="7" name="矩形 6"/>
          <p:cNvSpPr/>
          <p:nvPr/>
        </p:nvSpPr>
        <p:spPr>
          <a:xfrm>
            <a:off x="815729" y="3011131"/>
            <a:ext cx="1629690" cy="1797928"/>
          </a:xfrm>
          <a:prstGeom prst="rect">
            <a:avLst/>
          </a:prstGeom>
        </p:spPr>
        <p:txBody>
          <a:bodyPr wrap="square">
            <a:spAutoFit/>
          </a:bodyPr>
          <a:lstStyle/>
          <a:p>
            <a:pPr indent="342900">
              <a:lnSpc>
                <a:spcPts val="1875"/>
              </a:lnSpc>
            </a:pPr>
            <a:r>
              <a:rPr lang="zh-CN" altLang="en-US" sz="75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但如果是在长廊，活动范围变宽、变大之下，我们可以做的事也较多元化。</a:t>
            </a:r>
          </a:p>
        </p:txBody>
      </p:sp>
      <p:sp>
        <p:nvSpPr>
          <p:cNvPr id="8" name="文本框 7"/>
          <p:cNvSpPr txBox="1"/>
          <p:nvPr/>
        </p:nvSpPr>
        <p:spPr>
          <a:xfrm>
            <a:off x="570155" y="1215272"/>
            <a:ext cx="1569660" cy="369332"/>
          </a:xfrm>
          <a:prstGeom prst="rect">
            <a:avLst/>
          </a:prstGeom>
          <a:noFill/>
        </p:spPr>
        <p:txBody>
          <a:bodyPr wrap="none" rtlCol="0">
            <a:spAutoFit/>
          </a:bodyPr>
          <a:lstStyle/>
          <a:p>
            <a:r>
              <a:rPr lang="zh-CN" altLang="en-US" sz="1800" dirty="0">
                <a:latin typeface="方正姚体" panose="02010601030101010101" pitchFamily="2" charset="-122"/>
                <a:ea typeface="方正姚体" panose="02010601030101010101" pitchFamily="2" charset="-122"/>
              </a:rPr>
              <a:t>添加标题内容</a:t>
            </a:r>
          </a:p>
        </p:txBody>
      </p:sp>
      <p:sp>
        <p:nvSpPr>
          <p:cNvPr id="9" name="文本框 8"/>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259911697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200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24853" y="895041"/>
            <a:ext cx="8482264" cy="0"/>
          </a:xfrm>
          <a:prstGeom prst="line">
            <a:avLst/>
          </a:prstGeom>
          <a:ln>
            <a:solidFill>
              <a:srgbClr val="E03C2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25504" y="237880"/>
            <a:ext cx="2492991" cy="553998"/>
          </a:xfrm>
          <a:prstGeom prst="rect">
            <a:avLst/>
          </a:prstGeom>
          <a:noFill/>
        </p:spPr>
        <p:txBody>
          <a:bodyPr wrap="none" rtlCol="0">
            <a:spAutoFit/>
          </a:bodyPr>
          <a:lstStyle/>
          <a:p>
            <a:pPr algn="ctr"/>
            <a:r>
              <a:rPr lang="zh-CN" altLang="en-US" sz="3000" dirty="0">
                <a:solidFill>
                  <a:srgbClr val="E03C21"/>
                </a:solidFill>
                <a:latin typeface="华文隶书" panose="02010800040101010101" pitchFamily="2" charset="-122"/>
                <a:ea typeface="华文隶书" panose="02010800040101010101" pitchFamily="2" charset="-122"/>
              </a:rPr>
              <a:t>添加标题内容</a:t>
            </a:r>
          </a:p>
        </p:txBody>
      </p:sp>
      <p:sp>
        <p:nvSpPr>
          <p:cNvPr id="4" name="矩形 3"/>
          <p:cNvSpPr/>
          <p:nvPr/>
        </p:nvSpPr>
        <p:spPr>
          <a:xfrm>
            <a:off x="1022686" y="1251285"/>
            <a:ext cx="1919036" cy="2454442"/>
          </a:xfrm>
          <a:prstGeom prst="rect">
            <a:avLst/>
          </a:prstGeom>
          <a:blipFill dpi="0" rotWithShape="1">
            <a:blip r:embed="rId3"/>
            <a:srcRect/>
            <a:stretch>
              <a:fillRect/>
            </a:stretch>
          </a:blip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p:cNvSpPr/>
          <p:nvPr/>
        </p:nvSpPr>
        <p:spPr>
          <a:xfrm>
            <a:off x="6226343" y="1251285"/>
            <a:ext cx="1919036" cy="2454442"/>
          </a:xfrm>
          <a:prstGeom prst="rect">
            <a:avLst/>
          </a:prstGeom>
          <a:blipFill dpi="0" rotWithShape="1">
            <a:blip r:embed="rId4"/>
            <a:srcRect/>
            <a:stretch>
              <a:fillRect/>
            </a:stretch>
          </a:blip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 name="矩形 5"/>
          <p:cNvSpPr/>
          <p:nvPr/>
        </p:nvSpPr>
        <p:spPr>
          <a:xfrm>
            <a:off x="3624514" y="1251285"/>
            <a:ext cx="1919036" cy="2454442"/>
          </a:xfrm>
          <a:prstGeom prst="rect">
            <a:avLst/>
          </a:prstGeom>
          <a:blipFill dpi="0" rotWithShape="1">
            <a:blip r:embed="rId5"/>
            <a:srcRect/>
            <a:stretch>
              <a:fillRect/>
            </a:stretch>
          </a:blip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 name="文本框 6"/>
          <p:cNvSpPr txBox="1"/>
          <p:nvPr/>
        </p:nvSpPr>
        <p:spPr>
          <a:xfrm>
            <a:off x="1022686" y="3801446"/>
            <a:ext cx="992579" cy="253916"/>
          </a:xfrm>
          <a:prstGeom prst="rect">
            <a:avLst/>
          </a:prstGeom>
          <a:noFill/>
        </p:spPr>
        <p:txBody>
          <a:bodyPr wrap="none" rtlCol="0">
            <a:spAutoFit/>
          </a:bodyPr>
          <a:lstStyle/>
          <a:p>
            <a:r>
              <a:rPr lang="zh-CN" altLang="en-US" sz="1050" dirty="0">
                <a:latin typeface="方正姚体" panose="02010601030101010101" pitchFamily="2" charset="-122"/>
                <a:ea typeface="方正姚体" panose="02010601030101010101" pitchFamily="2" charset="-122"/>
              </a:rPr>
              <a:t>添加标题内容</a:t>
            </a:r>
          </a:p>
        </p:txBody>
      </p:sp>
      <p:sp>
        <p:nvSpPr>
          <p:cNvPr id="8" name="文本框 7"/>
          <p:cNvSpPr txBox="1"/>
          <p:nvPr/>
        </p:nvSpPr>
        <p:spPr>
          <a:xfrm>
            <a:off x="6130091" y="3801446"/>
            <a:ext cx="992579" cy="253916"/>
          </a:xfrm>
          <a:prstGeom prst="rect">
            <a:avLst/>
          </a:prstGeom>
          <a:noFill/>
        </p:spPr>
        <p:txBody>
          <a:bodyPr wrap="none" rtlCol="0">
            <a:spAutoFit/>
          </a:bodyPr>
          <a:lstStyle/>
          <a:p>
            <a:r>
              <a:rPr lang="zh-CN" altLang="en-US" sz="1050" dirty="0">
                <a:latin typeface="方正姚体" panose="02010601030101010101" pitchFamily="2" charset="-122"/>
                <a:ea typeface="方正姚体" panose="02010601030101010101" pitchFamily="2" charset="-122"/>
              </a:rPr>
              <a:t>添加标题内容</a:t>
            </a:r>
          </a:p>
        </p:txBody>
      </p:sp>
      <p:sp>
        <p:nvSpPr>
          <p:cNvPr id="9" name="文本框 8"/>
          <p:cNvSpPr txBox="1"/>
          <p:nvPr/>
        </p:nvSpPr>
        <p:spPr>
          <a:xfrm>
            <a:off x="3513223" y="3801446"/>
            <a:ext cx="992579" cy="253916"/>
          </a:xfrm>
          <a:prstGeom prst="rect">
            <a:avLst/>
          </a:prstGeom>
          <a:noFill/>
        </p:spPr>
        <p:txBody>
          <a:bodyPr wrap="none" rtlCol="0">
            <a:spAutoFit/>
          </a:bodyPr>
          <a:lstStyle/>
          <a:p>
            <a:r>
              <a:rPr lang="zh-CN" altLang="en-US" sz="1050" dirty="0">
                <a:latin typeface="方正姚体" panose="02010601030101010101" pitchFamily="2" charset="-122"/>
                <a:ea typeface="方正姚体" panose="02010601030101010101" pitchFamily="2" charset="-122"/>
              </a:rPr>
              <a:t>添加标题内容</a:t>
            </a:r>
          </a:p>
        </p:txBody>
      </p:sp>
      <p:sp>
        <p:nvSpPr>
          <p:cNvPr id="10" name="矩形 9"/>
          <p:cNvSpPr/>
          <p:nvPr/>
        </p:nvSpPr>
        <p:spPr>
          <a:xfrm>
            <a:off x="1022685" y="4094061"/>
            <a:ext cx="1919036" cy="553998"/>
          </a:xfrm>
          <a:prstGeom prst="rect">
            <a:avLst/>
          </a:prstGeom>
        </p:spPr>
        <p:txBody>
          <a:bodyPr wrap="square">
            <a:spAutoFit/>
          </a:bodyPr>
          <a:lstStyle/>
          <a:p>
            <a:pPr indent="342900"/>
            <a:r>
              <a:rPr lang="zh-CN" altLang="en-US" sz="75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a:t>
            </a:r>
          </a:p>
        </p:txBody>
      </p:sp>
      <p:sp>
        <p:nvSpPr>
          <p:cNvPr id="11" name="矩形 10"/>
          <p:cNvSpPr/>
          <p:nvPr/>
        </p:nvSpPr>
        <p:spPr>
          <a:xfrm>
            <a:off x="6238375" y="4094061"/>
            <a:ext cx="1919036" cy="553998"/>
          </a:xfrm>
          <a:prstGeom prst="rect">
            <a:avLst/>
          </a:prstGeom>
        </p:spPr>
        <p:txBody>
          <a:bodyPr wrap="square">
            <a:spAutoFit/>
          </a:bodyPr>
          <a:lstStyle/>
          <a:p>
            <a:pPr indent="342900"/>
            <a:r>
              <a:rPr lang="zh-CN" altLang="en-US" sz="75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a:t>
            </a:r>
          </a:p>
        </p:txBody>
      </p:sp>
      <p:sp>
        <p:nvSpPr>
          <p:cNvPr id="12" name="矩形 11"/>
          <p:cNvSpPr/>
          <p:nvPr/>
        </p:nvSpPr>
        <p:spPr>
          <a:xfrm>
            <a:off x="3608401" y="4094061"/>
            <a:ext cx="1919036" cy="553998"/>
          </a:xfrm>
          <a:prstGeom prst="rect">
            <a:avLst/>
          </a:prstGeom>
        </p:spPr>
        <p:txBody>
          <a:bodyPr wrap="square">
            <a:spAutoFit/>
          </a:bodyPr>
          <a:lstStyle/>
          <a:p>
            <a:pPr indent="342900"/>
            <a:r>
              <a:rPr lang="zh-CN" altLang="en-US" sz="750" dirty="0">
                <a:latin typeface="方正姚体" panose="02010601030101010101" pitchFamily="2" charset="-122"/>
                <a:ea typeface="方正姚体" panose="02010601030101010101" pitchFamily="2" charset="-122"/>
              </a:rPr>
              <a:t>长廊与教室虽然只隔一道墙，但两者的意义却有极大的差别。在我们的教室里因空间狭窄，所以顶多只能聊聊天、说说话，是个较拘谨的地区，</a:t>
            </a:r>
          </a:p>
        </p:txBody>
      </p:sp>
      <p:sp>
        <p:nvSpPr>
          <p:cNvPr id="13" name="文本框 12"/>
          <p:cNvSpPr txBox="1"/>
          <p:nvPr/>
        </p:nvSpPr>
        <p:spPr>
          <a:xfrm>
            <a:off x="9541042" y="4993106"/>
            <a:ext cx="314510" cy="248209"/>
          </a:xfrm>
          <a:prstGeom prst="rect">
            <a:avLst/>
          </a:prstGeom>
          <a:noFill/>
        </p:spPr>
        <p:txBody>
          <a:bodyPr wrap="none" rtlCol="0">
            <a:spAutoFit/>
          </a:bodyPr>
          <a:lstStyle/>
          <a:p>
            <a:r>
              <a:rPr lang="zh-CN" altLang="en-US" sz="1013" dirty="0"/>
              <a:t>。</a:t>
            </a:r>
          </a:p>
        </p:txBody>
      </p:sp>
    </p:spTree>
    <p:extLst>
      <p:ext uri="{BB962C8B-B14F-4D97-AF65-F5344CB8AC3E}">
        <p14:creationId xmlns:p14="http://schemas.microsoft.com/office/powerpoint/2010/main" val="144269097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2000"/>
                                  </p:stCondLst>
                                  <p:childTnLst>
                                    <p:animEffect transition="out" filter="fade">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 xmlns:a16="http://schemas.microsoft.com/office/drawing/2014/main" id="{0CC33543-8F7D-4C3E-AA25-7D2607BACEA8}"/>
              </a:ext>
            </a:extLst>
          </p:cNvPr>
          <p:cNvSpPr txBox="1"/>
          <p:nvPr/>
        </p:nvSpPr>
        <p:spPr>
          <a:xfrm>
            <a:off x="1" y="617983"/>
            <a:ext cx="8504429" cy="3769365"/>
          </a:xfrm>
          <a:prstGeom prst="rect">
            <a:avLst/>
          </a:prstGeom>
          <a:noFill/>
        </p:spPr>
        <p:txBody>
          <a:bodyPr wrap="square" rtlCol="0">
            <a:spAutoFit/>
          </a:bodyPr>
          <a:lstStyle>
            <a:defPPr>
              <a:defRPr lang="zh-CN"/>
            </a:defPPr>
            <a:lvl1pPr algn="ctr">
              <a:defRPr sz="8800" b="1">
                <a:solidFill>
                  <a:srgbClr val="441C1F"/>
                </a:solidFill>
                <a:latin typeface="IrisUPC" pitchFamily="34" charset="-34"/>
                <a:cs typeface="IrisUPC" pitchFamily="34" charset="-34"/>
              </a:defRPr>
            </a:lvl1pPr>
          </a:lstStyle>
          <a:p>
            <a:r>
              <a:rPr lang="en-US" altLang="zh-CN" sz="23894" dirty="0">
                <a:blipFill>
                  <a:blip r:embed="rId3"/>
                  <a:stretch>
                    <a:fillRect/>
                  </a:stretch>
                </a:blipFill>
                <a:latin typeface="FZHei-B01S" panose="02010601030101010101" pitchFamily="2" charset="-122"/>
                <a:ea typeface="FZHei-B01S" panose="02010601030101010101" pitchFamily="2" charset="-122"/>
                <a:sym typeface="FZHei-B01S" panose="02010601030101010101" pitchFamily="2" charset="-122"/>
              </a:rPr>
              <a:t>TWO</a:t>
            </a:r>
            <a:endParaRPr lang="zh-CN" altLang="en-US" sz="23894" dirty="0">
              <a:blipFill>
                <a:blip r:embed="rId3"/>
                <a:stretch>
                  <a:fillRect/>
                </a:stretch>
              </a:blip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矩形 4">
            <a:extLst>
              <a:ext uri="{FF2B5EF4-FFF2-40B4-BE49-F238E27FC236}">
                <a16:creationId xmlns="" xmlns:a16="http://schemas.microsoft.com/office/drawing/2014/main" id="{F1916CBE-9E47-4364-A37E-081CD4A60E6B}"/>
              </a:ext>
            </a:extLst>
          </p:cNvPr>
          <p:cNvSpPr/>
          <p:nvPr/>
        </p:nvSpPr>
        <p:spPr>
          <a:xfrm>
            <a:off x="387927" y="491836"/>
            <a:ext cx="8305800" cy="4391891"/>
          </a:xfrm>
          <a:prstGeom prst="rect">
            <a:avLst/>
          </a:prstGeom>
          <a:noFill/>
          <a:ln w="76200">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FZHei-B01S" panose="02010601030101010101" pitchFamily="2" charset="-122"/>
              <a:ea typeface="FZHei-B01S" panose="02010601030101010101" pitchFamily="2" charset="-122"/>
              <a:sym typeface="FZHei-B01S" panose="02010601030101010101" pitchFamily="2" charset="-122"/>
            </a:endParaRPr>
          </a:p>
        </p:txBody>
      </p:sp>
      <p:sp>
        <p:nvSpPr>
          <p:cNvPr id="6" name="矩形 5">
            <a:extLst>
              <a:ext uri="{FF2B5EF4-FFF2-40B4-BE49-F238E27FC236}">
                <a16:creationId xmlns="" xmlns:a16="http://schemas.microsoft.com/office/drawing/2014/main" id="{8C9E68E0-F781-4637-8F9A-277F6C906FD1}"/>
              </a:ext>
            </a:extLst>
          </p:cNvPr>
          <p:cNvSpPr/>
          <p:nvPr/>
        </p:nvSpPr>
        <p:spPr>
          <a:xfrm>
            <a:off x="3435927" y="491836"/>
            <a:ext cx="2064328" cy="401782"/>
          </a:xfrm>
          <a:prstGeom prst="rect">
            <a:avLst/>
          </a:prstGeom>
          <a:solidFill>
            <a:srgbClr val="E03C21"/>
          </a:solidFill>
          <a:ln>
            <a:solidFill>
              <a:srgbClr val="E03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FZHei-B01S" panose="02010601030101010101" pitchFamily="2" charset="-122"/>
              <a:ea typeface="FZHei-B01S" panose="02010601030101010101" pitchFamily="2" charset="-122"/>
              <a:sym typeface="FZHei-B01S" panose="02010601030101010101" pitchFamily="2" charset="-122"/>
            </a:endParaRPr>
          </a:p>
        </p:txBody>
      </p:sp>
      <p:sp>
        <p:nvSpPr>
          <p:cNvPr id="7" name="矩形 6">
            <a:extLst>
              <a:ext uri="{FF2B5EF4-FFF2-40B4-BE49-F238E27FC236}">
                <a16:creationId xmlns="" xmlns:a16="http://schemas.microsoft.com/office/drawing/2014/main" id="{A40980AF-6557-4AAB-836D-1737C47A73E5}"/>
              </a:ext>
            </a:extLst>
          </p:cNvPr>
          <p:cNvSpPr/>
          <p:nvPr/>
        </p:nvSpPr>
        <p:spPr>
          <a:xfrm>
            <a:off x="3507371" y="450352"/>
            <a:ext cx="1847365" cy="507831"/>
          </a:xfrm>
          <a:prstGeom prst="rect">
            <a:avLst/>
          </a:prstGeom>
        </p:spPr>
        <p:txBody>
          <a:bodyPr wrap="none">
            <a:spAutoFit/>
          </a:bodyPr>
          <a:lstStyle/>
          <a:p>
            <a:pPr>
              <a:spcBef>
                <a:spcPct val="0"/>
              </a:spcBef>
            </a:pPr>
            <a:r>
              <a:rPr lang="en-US" altLang="zh-CN" sz="27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PART     02</a:t>
            </a:r>
          </a:p>
        </p:txBody>
      </p:sp>
    </p:spTree>
    <p:extLst>
      <p:ext uri="{BB962C8B-B14F-4D97-AF65-F5344CB8AC3E}">
        <p14:creationId xmlns:p14="http://schemas.microsoft.com/office/powerpoint/2010/main" val="828316918"/>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RATE_QUIZZES" val="0"/>
  <p:tag name="ISPRING_SCORM_PASSING_SCORE" val="0.000000"/>
  <p:tag name="ISPRING_ULTRA_SCORM_COURSE_ID" val="E72E481F-02F8-4A87-B307-EA871EDBFE8C"/>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E:\修改ppt"/>
  <p:tag name="ISPRING_FIRST_PUBLISH" val="1"/>
  <p:tag name="ISPRING_PRESENTATION_TITLE" val="炫彩油画风创意PPT通用模版"/>
</p:tagLst>
</file>

<file path=ppt/tags/tag10.xml><?xml version="1.0" encoding="utf-8"?>
<p:tagLst xmlns:a="http://schemas.openxmlformats.org/drawingml/2006/main" xmlns:r="http://schemas.openxmlformats.org/officeDocument/2006/relationships" xmlns:p="http://schemas.openxmlformats.org/presentationml/2006/main">
  <p:tag name="MH" val="20170323120119"/>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323120119"/>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70323120119"/>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70323120119"/>
  <p:tag name="MH_LIBRARY" val="GRAPHIC"/>
  <p:tag name="MH_TYPE" val="Text"/>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70323120119"/>
  <p:tag name="MH_LIBRARY" val="GRAPHIC"/>
  <p:tag name="MH_TYPE" val="Other"/>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703231201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70323120119"/>
  <p:tag name="MH_LIBRARY" val="GRAPHIC"/>
  <p:tag name="MH_TYPE" val="SubTitle"/>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70323120119"/>
  <p:tag name="MH_LIBRARY" val="GRAPHIC"/>
  <p:tag name="MH_TYPE" val="Text"/>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70323120119"/>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70323120119"/>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60830110423"/>
  <p:tag name="MH_LIBRARY" val="CONTENTS"/>
  <p:tag name="MH_TYPE" val="ENTRY"/>
  <p:tag name="ID" val="547130"/>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70323121047"/>
  <p:tag name="MH_LIBRARY" val="GRAPHIC"/>
  <p:tag name="MH_TYPE" val="Pictur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70323121047"/>
  <p:tag name="MH_LIBRARY" val="GRAPHIC"/>
  <p:tag name="MH_TYPE" val="Other"/>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70323121047"/>
  <p:tag name="MH_LIBRARY" val="GRAPHIC"/>
  <p:tag name="MH_TYPE" val="Picture"/>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70323121047"/>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70323121047"/>
  <p:tag name="MH_LIBRARY" val="GRAPHIC"/>
  <p:tag name="MH_TYPE" val="Picture"/>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70323121047"/>
  <p:tag name="MH_LIBRARY" val="GRAPHIC"/>
  <p:tag name="MH_TYPE" val="Other"/>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70323121047"/>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70323121047"/>
  <p:tag name="MH_LIBRARY" val="GRAPHIC"/>
  <p:tag name="MH_TYPE" val="SubTitle"/>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70323121047"/>
  <p:tag name="MH_LIBRARY" val="GRAPHIC"/>
  <p:tag name="MH_TYPE" val="SubTitle"/>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70323121524"/>
  <p:tag name="MH_LIBRARY" val="GRAPHIC"/>
  <p:tag name="MH_TYPE" val="Pictur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423"/>
  <p:tag name="MH_LIBRARY" val="CONTENTS"/>
  <p:tag name="MH_TYPE" val="ENTRY"/>
  <p:tag name="ID" val="547130"/>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170323121524"/>
  <p:tag name="MH_LIBRARY" val="GRAPHIC"/>
  <p:tag name="MH_TYPE" val="Text"/>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70323121524"/>
  <p:tag name="MH_LIBRARY" val="GRAPHIC"/>
  <p:tag name="MH_TYPE" val="SubTitle"/>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18"/>
</p:tagLst>
</file>

<file path=ppt/tags/tag33.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5"/>
</p:tagLst>
</file>

<file path=ppt/tags/tag38.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6"/>
</p:tagLst>
</file>

<file path=ppt/tags/tag4.xml><?xml version="1.0" encoding="utf-8"?>
<p:tagLst xmlns:a="http://schemas.openxmlformats.org/drawingml/2006/main" xmlns:r="http://schemas.openxmlformats.org/officeDocument/2006/relationships" xmlns:p="http://schemas.openxmlformats.org/presentationml/2006/main">
  <p:tag name="MH" val="20160830110423"/>
  <p:tag name="MH_LIBRARY" val="CONTENTS"/>
  <p:tag name="MH_TYPE" val="ENTRY"/>
  <p:tag name="ID" val="547130"/>
  <p:tag name="MH_ORDER" val="3"/>
</p:tagLst>
</file>

<file path=ppt/tags/tag40.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7"/>
</p:tagLst>
</file>

<file path=ppt/tags/tag41.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8"/>
</p:tagLst>
</file>

<file path=ppt/tags/tag42.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9"/>
</p:tagLst>
</file>

<file path=ppt/tags/tag43.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SubTitle"/>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10"/>
</p:tagLst>
</file>

<file path=ppt/tags/tag45.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11"/>
</p:tagLst>
</file>

<file path=ppt/tags/tag46.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12"/>
</p:tagLst>
</file>

<file path=ppt/tags/tag47.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13"/>
</p:tagLst>
</file>

<file path=ppt/tags/tag48.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SubTitle"/>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14"/>
</p:tagLst>
</file>

<file path=ppt/tags/tag5.xml><?xml version="1.0" encoding="utf-8"?>
<p:tagLst xmlns:a="http://schemas.openxmlformats.org/drawingml/2006/main" xmlns:r="http://schemas.openxmlformats.org/officeDocument/2006/relationships" xmlns:p="http://schemas.openxmlformats.org/presentationml/2006/main">
  <p:tag name="MH" val="20160830110423"/>
  <p:tag name="MH_LIBRARY" val="CONTENTS"/>
  <p:tag name="MH_TYPE" val="ENTRY"/>
  <p:tag name="ID" val="547130"/>
  <p:tag name="MH_ORDER" val="4"/>
</p:tagLst>
</file>

<file path=ppt/tags/tag50.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15"/>
</p:tagLst>
</file>

<file path=ppt/tags/tag51.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16"/>
</p:tagLst>
</file>

<file path=ppt/tags/tag52.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17"/>
</p:tagLst>
</file>

<file path=ppt/tags/tag53.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SubTitle"/>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19"/>
</p:tagLst>
</file>

<file path=ppt/tags/tag55.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20"/>
</p:tagLst>
</file>

<file path=ppt/tags/tag56.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SubTitle"/>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21"/>
</p:tagLst>
</file>

<file path=ppt/tags/tag58.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22"/>
</p:tagLst>
</file>

<file path=ppt/tags/tag59.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23"/>
</p:tagLst>
</file>

<file path=ppt/tags/tag6.xml><?xml version="1.0" encoding="utf-8"?>
<p:tagLst xmlns:a="http://schemas.openxmlformats.org/drawingml/2006/main" xmlns:r="http://schemas.openxmlformats.org/officeDocument/2006/relationships" xmlns:p="http://schemas.openxmlformats.org/presentationml/2006/main">
  <p:tag name="MH" val="20160830110423"/>
  <p:tag name="MH_LIBRARY" val="CONTENTS"/>
  <p:tag name="MH_TYPE" val="NUMBER"/>
  <p:tag name="ID" val="547130"/>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24"/>
</p:tagLst>
</file>

<file path=ppt/tags/tag61.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SubTitle"/>
  <p:tag name="MH_ORDER" val="6"/>
</p:tagLst>
</file>

<file path=ppt/tags/tag62.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25"/>
</p:tagLst>
</file>

<file path=ppt/tags/tag63.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26"/>
</p:tagLst>
</file>

<file path=ppt/tags/tag64.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27"/>
</p:tagLst>
</file>

<file path=ppt/tags/tag65.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28"/>
</p:tagLst>
</file>

<file path=ppt/tags/tag66.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SubTitle"/>
  <p:tag name="MH_ORDER" val="7"/>
</p:tagLst>
</file>

<file path=ppt/tags/tag67.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29"/>
</p:tagLst>
</file>

<file path=ppt/tags/tag68.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30"/>
</p:tagLst>
</file>

<file path=ppt/tags/tag69.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31"/>
</p:tagLst>
</file>

<file path=ppt/tags/tag7.xml><?xml version="1.0" encoding="utf-8"?>
<p:tagLst xmlns:a="http://schemas.openxmlformats.org/drawingml/2006/main" xmlns:r="http://schemas.openxmlformats.org/officeDocument/2006/relationships" xmlns:p="http://schemas.openxmlformats.org/presentationml/2006/main">
  <p:tag name="MH" val="20160830110423"/>
  <p:tag name="MH_LIBRARY" val="CONTENTS"/>
  <p:tag name="MH_TYPE" val="NUMBER"/>
  <p:tag name="ID" val="547130"/>
  <p:tag name="MH_ORDER" val="2"/>
</p:tagLst>
</file>

<file path=ppt/tags/tag70.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32"/>
</p:tagLst>
</file>

<file path=ppt/tags/tag71.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SubTitle"/>
  <p:tag name="MH_ORDER" val="8"/>
</p:tagLst>
</file>

<file path=ppt/tags/tag72.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33"/>
</p:tagLst>
</file>

<file path=ppt/tags/tag73.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34"/>
</p:tagLst>
</file>

<file path=ppt/tags/tag74.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35"/>
</p:tagLst>
</file>

<file path=ppt/tags/tag75.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36"/>
</p:tagLst>
</file>

<file path=ppt/tags/tag76.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SubTitle"/>
  <p:tag name="MH_ORDER" val="9"/>
</p:tagLst>
</file>

<file path=ppt/tags/tag77.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37"/>
</p:tagLst>
</file>

<file path=ppt/tags/tag78.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38"/>
</p:tagLst>
</file>

<file path=ppt/tags/tag79.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39"/>
</p:tagLst>
</file>

<file path=ppt/tags/tag8.xml><?xml version="1.0" encoding="utf-8"?>
<p:tagLst xmlns:a="http://schemas.openxmlformats.org/drawingml/2006/main" xmlns:r="http://schemas.openxmlformats.org/officeDocument/2006/relationships" xmlns:p="http://schemas.openxmlformats.org/presentationml/2006/main">
  <p:tag name="MH" val="20160830110423"/>
  <p:tag name="MH_LIBRARY" val="CONTENTS"/>
  <p:tag name="MH_TYPE" val="NUMBER"/>
  <p:tag name="ID" val="547130"/>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40"/>
</p:tagLst>
</file>

<file path=ppt/tags/tag81.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41"/>
</p:tagLst>
</file>

<file path=ppt/tags/tag82.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42"/>
</p:tagLst>
</file>

<file path=ppt/tags/tag83.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43"/>
</p:tagLst>
</file>

<file path=ppt/tags/tag84.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44"/>
</p:tagLst>
</file>

<file path=ppt/tags/tag85.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45"/>
</p:tagLst>
</file>

<file path=ppt/tags/tag86.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Other"/>
  <p:tag name="MH_ORDER" val="46"/>
</p:tagLst>
</file>

<file path=ppt/tags/tag87.xml><?xml version="1.0" encoding="utf-8"?>
<p:tagLst xmlns:a="http://schemas.openxmlformats.org/drawingml/2006/main" xmlns:r="http://schemas.openxmlformats.org/officeDocument/2006/relationships" xmlns:p="http://schemas.openxmlformats.org/presentationml/2006/main">
  <p:tag name="MH" val="20170323122029"/>
  <p:tag name="MH_LIBRARY" val="GRAPHIC"/>
  <p:tag name="MH_TYPE" val="Desc"/>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70323122830"/>
  <p:tag name="MH_LIBRARY" val="GRAPHIC"/>
  <p:tag name="MH_TYPE" val="Picture"/>
  <p:tag name="MH_ORDER" val="3"/>
</p:tagLst>
</file>

<file path=ppt/tags/tag89.xml><?xml version="1.0" encoding="utf-8"?>
<p:tagLst xmlns:a="http://schemas.openxmlformats.org/drawingml/2006/main" xmlns:r="http://schemas.openxmlformats.org/officeDocument/2006/relationships" xmlns:p="http://schemas.openxmlformats.org/presentationml/2006/main">
  <p:tag name="MH" val="20170323122830"/>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423"/>
  <p:tag name="MH_LIBRARY" val="CONTENTS"/>
  <p:tag name="MH_TYPE" val="NUMBER"/>
  <p:tag name="ID" val="547130"/>
  <p:tag name="MH_ORDER" val="4"/>
</p:tagLst>
</file>

<file path=ppt/tags/tag90.xml><?xml version="1.0" encoding="utf-8"?>
<p:tagLst xmlns:a="http://schemas.openxmlformats.org/drawingml/2006/main" xmlns:r="http://schemas.openxmlformats.org/officeDocument/2006/relationships" xmlns:p="http://schemas.openxmlformats.org/presentationml/2006/main">
  <p:tag name="MH" val="20170323122830"/>
  <p:tag name="MH_LIBRARY" val="GRAPHIC"/>
  <p:tag name="MH_TYPE" val="Picture"/>
  <p:tag name="MH_ORDER" val="1"/>
</p:tagLst>
</file>

<file path=ppt/tags/tag91.xml><?xml version="1.0" encoding="utf-8"?>
<p:tagLst xmlns:a="http://schemas.openxmlformats.org/drawingml/2006/main" xmlns:r="http://schemas.openxmlformats.org/officeDocument/2006/relationships" xmlns:p="http://schemas.openxmlformats.org/presentationml/2006/main">
  <p:tag name="MH" val="20170323122830"/>
  <p:tag name="MH_LIBRARY" val="GRAPHIC"/>
  <p:tag name="MH_TYPE" val="Picture"/>
  <p:tag name="MH_ORDER" val="2"/>
</p:tagLst>
</file>

<file path=ppt/tags/tag92.xml><?xml version="1.0" encoding="utf-8"?>
<p:tagLst xmlns:a="http://schemas.openxmlformats.org/drawingml/2006/main" xmlns:r="http://schemas.openxmlformats.org/officeDocument/2006/relationships" xmlns:p="http://schemas.openxmlformats.org/presentationml/2006/main">
  <p:tag name="MH" val="20170323132354"/>
  <p:tag name="MH_LIBRARY" val="GRAPHIC"/>
  <p:tag name="MH_TYPE" val="Text"/>
  <p:tag name="MH_ORDER" val="1"/>
</p:tagLst>
</file>

<file path=ppt/tags/tag93.xml><?xml version="1.0" encoding="utf-8"?>
<p:tagLst xmlns:a="http://schemas.openxmlformats.org/drawingml/2006/main" xmlns:r="http://schemas.openxmlformats.org/officeDocument/2006/relationships" xmlns:p="http://schemas.openxmlformats.org/presentationml/2006/main">
  <p:tag name="MH" val="20170323132354"/>
  <p:tag name="MH_LIBRARY" val="GRAPHIC"/>
  <p:tag name="MH_TYPE" val="Text"/>
  <p:tag name="MH_ORDER" val="1"/>
</p:tagLst>
</file>

<file path=ppt/tags/tag94.xml><?xml version="1.0" encoding="utf-8"?>
<p:tagLst xmlns:a="http://schemas.openxmlformats.org/drawingml/2006/main" xmlns:r="http://schemas.openxmlformats.org/officeDocument/2006/relationships" xmlns:p="http://schemas.openxmlformats.org/presentationml/2006/main">
  <p:tag name="MH" val="20170323132354"/>
  <p:tag name="MH_LIBRARY" val="GRAPHIC"/>
  <p:tag name="MH_TYPE" val="Text"/>
  <p:tag name="MH_ORDER"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688</TotalTime>
  <Words>2230</Words>
  <Application>Microsoft Office PowerPoint</Application>
  <PresentationFormat>全屏显示(16:9)</PresentationFormat>
  <Paragraphs>172</Paragraphs>
  <Slides>26</Slides>
  <Notes>26</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26</vt:i4>
      </vt:variant>
    </vt:vector>
  </HeadingPairs>
  <TitlesOfParts>
    <vt:vector size="40" baseType="lpstr">
      <vt:lpstr>Futura Md BT</vt:lpstr>
      <vt:lpstr>FZHei-B01S</vt:lpstr>
      <vt:lpstr>IrisUPC</vt:lpstr>
      <vt:lpstr>方正姚体</vt:lpstr>
      <vt:lpstr>华文隶书</vt:lpstr>
      <vt:lpstr>宋体</vt:lpstr>
      <vt:lpstr>微软雅黑</vt:lpstr>
      <vt:lpstr>Arial</vt:lpstr>
      <vt:lpstr>Calibri</vt:lpstr>
      <vt:lpstr>Calibri Light</vt:lpstr>
      <vt:lpstr>Times New Roman</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炫彩油画风创意PPT通用模版</dc:title>
  <dc:creator>why</dc:creator>
  <cp:lastModifiedBy>上海维湾5号机</cp:lastModifiedBy>
  <cp:revision>49</cp:revision>
  <dcterms:created xsi:type="dcterms:W3CDTF">2018-11-13T15:03:50Z</dcterms:created>
  <dcterms:modified xsi:type="dcterms:W3CDTF">2019-11-01T08:06:07Z</dcterms:modified>
</cp:coreProperties>
</file>